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3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12192000"/>
  <p:embeddedFontLst>
    <p:embeddedFont>
      <p:font typeface="MiSans" panose="020B0604020202020204" charset="-122"/>
      <p:regular r:id="rId21"/>
    </p:embeddedFont>
    <p:embeddedFont>
      <p:font typeface="Liter" panose="020B0604020202020204" charset="0"/>
      <p:regular r:id="rId22"/>
    </p:embeddedFont>
    <p:embeddedFont>
      <p:font typeface="Quattrocento Sans" panose="020B0502050000020003" pitchFamily="34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94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5634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3CB10-ADBC-21F3-53F6-991F32119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F95C35-8FE0-B65A-541A-783C8798BD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1D2C52-1867-0A99-89C2-9B41A96DE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FF19F-76AE-9664-0E18-17C176AAF2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747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pic>
        <p:nvPicPr>
          <p:cNvPr id="3" name="Image 0" descr="https://kimi-web-img.moonshot.cn/img/img.freepik.com/08fb42e11d7730cf5bc80f4a98d242b448546766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160" r="16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1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0000"/>
                </a:srgbClr>
              </a:gs>
              <a:gs pos="50000">
                <a:srgbClr val="1E1B4B">
                  <a:alpha val="85000"/>
                </a:srgbClr>
              </a:gs>
              <a:gs pos="100000">
                <a:srgbClr val="312E81">
                  <a:alpha val="90000"/>
                </a:srgbClr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4585692" y="1007745"/>
            <a:ext cx="3017520" cy="502920"/>
          </a:xfrm>
          <a:custGeom>
            <a:avLst/>
            <a:gdLst/>
            <a:ahLst/>
            <a:cxnLst/>
            <a:rect l="l" t="t" r="r" b="b"/>
            <a:pathLst>
              <a:path w="3017520" h="502920">
                <a:moveTo>
                  <a:pt x="251460" y="0"/>
                </a:moveTo>
                <a:lnTo>
                  <a:pt x="2766060" y="0"/>
                </a:lnTo>
                <a:cubicBezTo>
                  <a:pt x="2904938" y="0"/>
                  <a:pt x="3017520" y="112582"/>
                  <a:pt x="3017520" y="251460"/>
                </a:cubicBezTo>
                <a:lnTo>
                  <a:pt x="3017520" y="251460"/>
                </a:lnTo>
                <a:cubicBezTo>
                  <a:pt x="3017520" y="390338"/>
                  <a:pt x="2904938" y="502920"/>
                  <a:pt x="2766060" y="502920"/>
                </a:cubicBezTo>
                <a:lnTo>
                  <a:pt x="251460" y="502920"/>
                </a:lnTo>
                <a:cubicBezTo>
                  <a:pt x="112675" y="502920"/>
                  <a:pt x="0" y="390245"/>
                  <a:pt x="0" y="251460"/>
                </a:cubicBezTo>
                <a:lnTo>
                  <a:pt x="0" y="251460"/>
                </a:lnTo>
                <a:cubicBezTo>
                  <a:pt x="0" y="112675"/>
                  <a:pt x="112675" y="0"/>
                  <a:pt x="25146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846677" y="114490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7" name="Text 4"/>
          <p:cNvSpPr/>
          <p:nvPr/>
        </p:nvSpPr>
        <p:spPr>
          <a:xfrm>
            <a:off x="5175290" y="1074099"/>
            <a:ext cx="2238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CAPSTONE PROJECT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2993588" y="2124075"/>
            <a:ext cx="6200775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AI-Based Research Gap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Identification System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93550" y="3781425"/>
            <a:ext cx="3000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Large Language Models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436620" y="4547116"/>
            <a:ext cx="5322570" cy="1303020"/>
          </a:xfrm>
          <a:custGeom>
            <a:avLst/>
            <a:gdLst/>
            <a:ahLst/>
            <a:cxnLst/>
            <a:rect l="l" t="t" r="r" b="b"/>
            <a:pathLst>
              <a:path w="5322570" h="1303020">
                <a:moveTo>
                  <a:pt x="152401" y="0"/>
                </a:moveTo>
                <a:lnTo>
                  <a:pt x="5170169" y="0"/>
                </a:lnTo>
                <a:cubicBezTo>
                  <a:pt x="5254338" y="0"/>
                  <a:pt x="5322570" y="68232"/>
                  <a:pt x="5322570" y="152401"/>
                </a:cubicBezTo>
                <a:lnTo>
                  <a:pt x="5322570" y="1150619"/>
                </a:lnTo>
                <a:cubicBezTo>
                  <a:pt x="5322570" y="1234788"/>
                  <a:pt x="5254338" y="1303020"/>
                  <a:pt x="51701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850005" y="4855726"/>
            <a:ext cx="449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College Name -: SRM IST KTR Chennai</a:t>
            </a:r>
          </a:p>
        </p:txBody>
      </p:sp>
      <p:sp>
        <p:nvSpPr>
          <p:cNvPr id="12" name="Shape 9"/>
          <p:cNvSpPr/>
          <p:nvPr/>
        </p:nvSpPr>
        <p:spPr>
          <a:xfrm>
            <a:off x="3926205" y="5331976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1824" y="-3870"/>
                </a:moveTo>
                <a:cubicBezTo>
                  <a:pt x="68431" y="-4554"/>
                  <a:pt x="64949" y="-4554"/>
                  <a:pt x="61555" y="-3870"/>
                </a:cubicBezTo>
                <a:lnTo>
                  <a:pt x="5745" y="7293"/>
                </a:lnTo>
                <a:cubicBezTo>
                  <a:pt x="2411" y="7947"/>
                  <a:pt x="0" y="10894"/>
                  <a:pt x="0" y="14288"/>
                </a:cubicBezTo>
                <a:cubicBezTo>
                  <a:pt x="0" y="17353"/>
                  <a:pt x="1935" y="20032"/>
                  <a:pt x="4763" y="21015"/>
                </a:cubicBezTo>
                <a:lnTo>
                  <a:pt x="4763" y="42863"/>
                </a:lnTo>
                <a:lnTo>
                  <a:pt x="89" y="66258"/>
                </a:lnTo>
                <a:cubicBezTo>
                  <a:pt x="30" y="66526"/>
                  <a:pt x="0" y="66824"/>
                  <a:pt x="0" y="67121"/>
                </a:cubicBezTo>
                <a:cubicBezTo>
                  <a:pt x="0" y="69503"/>
                  <a:pt x="1935" y="71467"/>
                  <a:pt x="4346" y="71467"/>
                </a:cubicBezTo>
                <a:lnTo>
                  <a:pt x="14734" y="71467"/>
                </a:lnTo>
                <a:cubicBezTo>
                  <a:pt x="17115" y="71467"/>
                  <a:pt x="19080" y="69533"/>
                  <a:pt x="19080" y="67121"/>
                </a:cubicBezTo>
                <a:cubicBezTo>
                  <a:pt x="19080" y="66824"/>
                  <a:pt x="19050" y="66556"/>
                  <a:pt x="18990" y="66258"/>
                </a:cubicBezTo>
                <a:lnTo>
                  <a:pt x="14288" y="42863"/>
                </a:lnTo>
                <a:lnTo>
                  <a:pt x="14288" y="23009"/>
                </a:lnTo>
                <a:lnTo>
                  <a:pt x="28575" y="25866"/>
                </a:lnTo>
                <a:lnTo>
                  <a:pt x="28575" y="42863"/>
                </a:lnTo>
                <a:cubicBezTo>
                  <a:pt x="28575" y="63907"/>
                  <a:pt x="45631" y="80962"/>
                  <a:pt x="66675" y="80962"/>
                </a:cubicBezTo>
                <a:cubicBezTo>
                  <a:pt x="87719" y="80962"/>
                  <a:pt x="104775" y="63907"/>
                  <a:pt x="104775" y="42863"/>
                </a:cubicBezTo>
                <a:lnTo>
                  <a:pt x="104775" y="25866"/>
                </a:lnTo>
                <a:lnTo>
                  <a:pt x="127605" y="21312"/>
                </a:lnTo>
                <a:cubicBezTo>
                  <a:pt x="130939" y="20628"/>
                  <a:pt x="133350" y="17681"/>
                  <a:pt x="133350" y="14288"/>
                </a:cubicBezTo>
                <a:cubicBezTo>
                  <a:pt x="133350" y="10894"/>
                  <a:pt x="130939" y="7947"/>
                  <a:pt x="127605" y="7293"/>
                </a:cubicBezTo>
                <a:lnTo>
                  <a:pt x="71824" y="-3870"/>
                </a:lnTo>
                <a:close/>
                <a:moveTo>
                  <a:pt x="66675" y="66675"/>
                </a:moveTo>
                <a:cubicBezTo>
                  <a:pt x="53519" y="66675"/>
                  <a:pt x="42863" y="56019"/>
                  <a:pt x="42863" y="42863"/>
                </a:cubicBezTo>
                <a:lnTo>
                  <a:pt x="90488" y="42863"/>
                </a:lnTo>
                <a:cubicBezTo>
                  <a:pt x="90488" y="56019"/>
                  <a:pt x="79831" y="66675"/>
                  <a:pt x="66675" y="66675"/>
                </a:cubicBezTo>
                <a:close/>
                <a:moveTo>
                  <a:pt x="35749" y="95280"/>
                </a:moveTo>
                <a:cubicBezTo>
                  <a:pt x="17472" y="103674"/>
                  <a:pt x="4763" y="122128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59531" y="152400"/>
                </a:lnTo>
                <a:lnTo>
                  <a:pt x="59531" y="108942"/>
                </a:lnTo>
                <a:lnTo>
                  <a:pt x="42446" y="96143"/>
                </a:lnTo>
                <a:cubicBezTo>
                  <a:pt x="40511" y="94684"/>
                  <a:pt x="37921" y="94298"/>
                  <a:pt x="35719" y="95310"/>
                </a:cubicBezTo>
                <a:close/>
                <a:moveTo>
                  <a:pt x="73819" y="152400"/>
                </a:move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22128"/>
                  <a:pt x="115878" y="103674"/>
                  <a:pt x="97601" y="95310"/>
                </a:cubicBezTo>
                <a:cubicBezTo>
                  <a:pt x="95399" y="94298"/>
                  <a:pt x="92809" y="94684"/>
                  <a:pt x="90874" y="96143"/>
                </a:cubicBezTo>
                <a:lnTo>
                  <a:pt x="73789" y="108942"/>
                </a:lnTo>
                <a:lnTo>
                  <a:pt x="73789" y="15240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0"/>
          <p:cNvSpPr/>
          <p:nvPr/>
        </p:nvSpPr>
        <p:spPr>
          <a:xfrm>
            <a:off x="4121468" y="5274826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Chirag Paul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282684" y="5293876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15" name="Shape 12"/>
          <p:cNvSpPr/>
          <p:nvPr/>
        </p:nvSpPr>
        <p:spPr>
          <a:xfrm>
            <a:off x="5597009" y="5331976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9050" y="28575"/>
                </a:moveTo>
                <a:cubicBezTo>
                  <a:pt x="19050" y="18068"/>
                  <a:pt x="27593" y="9525"/>
                  <a:pt x="3810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171450" y="100013"/>
                </a:lnTo>
                <a:lnTo>
                  <a:pt x="152400" y="100013"/>
                </a:lnTo>
                <a:lnTo>
                  <a:pt x="152400" y="28575"/>
                </a:lnTo>
                <a:lnTo>
                  <a:pt x="38100" y="28575"/>
                </a:lnTo>
                <a:lnTo>
                  <a:pt x="38100" y="100013"/>
                </a:lnTo>
                <a:lnTo>
                  <a:pt x="19050" y="100013"/>
                </a:lnTo>
                <a:lnTo>
                  <a:pt x="19050" y="28575"/>
                </a:lnTo>
                <a:close/>
                <a:moveTo>
                  <a:pt x="0" y="120015"/>
                </a:moveTo>
                <a:cubicBezTo>
                  <a:pt x="0" y="116860"/>
                  <a:pt x="2560" y="114300"/>
                  <a:pt x="5715" y="114300"/>
                </a:cubicBezTo>
                <a:lnTo>
                  <a:pt x="184785" y="114300"/>
                </a:lnTo>
                <a:cubicBezTo>
                  <a:pt x="187940" y="114300"/>
                  <a:pt x="190500" y="116860"/>
                  <a:pt x="190500" y="120015"/>
                </a:cubicBezTo>
                <a:cubicBezTo>
                  <a:pt x="190500" y="132636"/>
                  <a:pt x="180261" y="142875"/>
                  <a:pt x="167640" y="142875"/>
                </a:cubicBezTo>
                <a:lnTo>
                  <a:pt x="22860" y="142875"/>
                </a:lnTo>
                <a:cubicBezTo>
                  <a:pt x="10239" y="142875"/>
                  <a:pt x="0" y="132636"/>
                  <a:pt x="0" y="120015"/>
                </a:cubicBezTo>
                <a:close/>
                <a:moveTo>
                  <a:pt x="83641" y="62210"/>
                </a:moveTo>
                <a:lnTo>
                  <a:pt x="74414" y="71438"/>
                </a:lnTo>
                <a:lnTo>
                  <a:pt x="83641" y="80665"/>
                </a:lnTo>
                <a:cubicBezTo>
                  <a:pt x="86439" y="83463"/>
                  <a:pt x="86439" y="87987"/>
                  <a:pt x="83641" y="90755"/>
                </a:cubicBezTo>
                <a:cubicBezTo>
                  <a:pt x="80843" y="93524"/>
                  <a:pt x="76319" y="93553"/>
                  <a:pt x="73551" y="90755"/>
                </a:cubicBezTo>
                <a:lnTo>
                  <a:pt x="59263" y="76468"/>
                </a:lnTo>
                <a:cubicBezTo>
                  <a:pt x="56465" y="73670"/>
                  <a:pt x="56465" y="69146"/>
                  <a:pt x="59263" y="66377"/>
                </a:cubicBezTo>
                <a:lnTo>
                  <a:pt x="73551" y="52090"/>
                </a:lnTo>
                <a:cubicBezTo>
                  <a:pt x="76349" y="49292"/>
                  <a:pt x="80873" y="49292"/>
                  <a:pt x="83641" y="52090"/>
                </a:cubicBezTo>
                <a:cubicBezTo>
                  <a:pt x="86410" y="54888"/>
                  <a:pt x="86439" y="59412"/>
                  <a:pt x="83641" y="62180"/>
                </a:cubicBezTo>
                <a:close/>
                <a:moveTo>
                  <a:pt x="116979" y="52090"/>
                </a:moveTo>
                <a:lnTo>
                  <a:pt x="131266" y="66377"/>
                </a:lnTo>
                <a:cubicBezTo>
                  <a:pt x="134064" y="69175"/>
                  <a:pt x="134064" y="73700"/>
                  <a:pt x="131266" y="76468"/>
                </a:cubicBezTo>
                <a:lnTo>
                  <a:pt x="116979" y="90755"/>
                </a:lnTo>
                <a:cubicBezTo>
                  <a:pt x="114181" y="93553"/>
                  <a:pt x="109657" y="93553"/>
                  <a:pt x="106888" y="90755"/>
                </a:cubicBezTo>
                <a:cubicBezTo>
                  <a:pt x="104120" y="87957"/>
                  <a:pt x="104090" y="83433"/>
                  <a:pt x="106888" y="80665"/>
                </a:cubicBezTo>
                <a:lnTo>
                  <a:pt x="116116" y="71438"/>
                </a:lnTo>
                <a:lnTo>
                  <a:pt x="106888" y="62210"/>
                </a:lnTo>
                <a:cubicBezTo>
                  <a:pt x="104090" y="59412"/>
                  <a:pt x="104090" y="54888"/>
                  <a:pt x="106888" y="52120"/>
                </a:cubicBezTo>
                <a:cubicBezTo>
                  <a:pt x="109686" y="49351"/>
                  <a:pt x="114211" y="49322"/>
                  <a:pt x="116979" y="5212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6" name="Text 13"/>
          <p:cNvSpPr/>
          <p:nvPr/>
        </p:nvSpPr>
        <p:spPr>
          <a:xfrm>
            <a:off x="5820846" y="5274826"/>
            <a:ext cx="2514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Computer Science &amp; Engineering</a:t>
            </a:r>
            <a:endParaRPr lang="en-US" sz="16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9CF17F-F6C9-6104-EE4C-7A132D5D2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9715"/>
          </a:xfrm>
          <a:custGeom>
            <a:avLst/>
            <a:gdLst/>
            <a:ahLst/>
            <a:cxnLst/>
            <a:rect l="l" t="t" r="r" b="b"/>
            <a:pathLst>
              <a:path w="12192000" h="6859715">
                <a:moveTo>
                  <a:pt x="0" y="0"/>
                </a:moveTo>
                <a:lnTo>
                  <a:pt x="12192000" y="0"/>
                </a:lnTo>
                <a:lnTo>
                  <a:pt x="12192000" y="6859715"/>
                </a:lnTo>
                <a:lnTo>
                  <a:pt x="0" y="685971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65851" y="365851"/>
            <a:ext cx="11533467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kern="0" spc="58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DEPLOYMENT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5851" y="658533"/>
            <a:ext cx="11679808" cy="4390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5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9510" y="1105313"/>
            <a:ext cx="5613991" cy="5169483"/>
          </a:xfrm>
          <a:custGeom>
            <a:avLst/>
            <a:gdLst/>
            <a:ahLst/>
            <a:cxnLst/>
            <a:rect l="l" t="t" r="r" b="b"/>
            <a:pathLst>
              <a:path w="5613991" h="5613991">
                <a:moveTo>
                  <a:pt x="109754" y="0"/>
                </a:moveTo>
                <a:lnTo>
                  <a:pt x="5504237" y="0"/>
                </a:lnTo>
                <a:cubicBezTo>
                  <a:pt x="5564852" y="0"/>
                  <a:pt x="5613991" y="49138"/>
                  <a:pt x="5613991" y="109754"/>
                </a:cubicBezTo>
                <a:lnTo>
                  <a:pt x="5613991" y="5504237"/>
                </a:lnTo>
                <a:cubicBezTo>
                  <a:pt x="5613991" y="5564852"/>
                  <a:pt x="5564852" y="5613991"/>
                  <a:pt x="5504237" y="5613991"/>
                </a:cubicBezTo>
                <a:lnTo>
                  <a:pt x="109754" y="5613991"/>
                </a:lnTo>
                <a:cubicBezTo>
                  <a:pt x="49138" y="5613991"/>
                  <a:pt x="0" y="5564852"/>
                  <a:pt x="0" y="5504237"/>
                </a:cubicBezTo>
                <a:lnTo>
                  <a:pt x="0" y="109754"/>
                </a:lnTo>
                <a:cubicBezTo>
                  <a:pt x="0" y="49138"/>
                  <a:pt x="49138" y="0"/>
                  <a:pt x="10975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56094" y="1434140"/>
            <a:ext cx="512192" cy="512192"/>
          </a:xfrm>
          <a:custGeom>
            <a:avLst/>
            <a:gdLst/>
            <a:ahLst/>
            <a:cxnLst/>
            <a:rect l="l" t="t" r="r" b="b"/>
            <a:pathLst>
              <a:path w="512192" h="512192">
                <a:moveTo>
                  <a:pt x="109758" y="0"/>
                </a:moveTo>
                <a:lnTo>
                  <a:pt x="402434" y="0"/>
                </a:lnTo>
                <a:cubicBezTo>
                  <a:pt x="463011" y="0"/>
                  <a:pt x="512192" y="49181"/>
                  <a:pt x="512192" y="109758"/>
                </a:cubicBezTo>
                <a:lnTo>
                  <a:pt x="512192" y="402434"/>
                </a:lnTo>
                <a:cubicBezTo>
                  <a:pt x="512192" y="463052"/>
                  <a:pt x="463052" y="512192"/>
                  <a:pt x="402434" y="512192"/>
                </a:cubicBezTo>
                <a:lnTo>
                  <a:pt x="109758" y="512192"/>
                </a:lnTo>
                <a:cubicBezTo>
                  <a:pt x="49181" y="512192"/>
                  <a:pt x="0" y="463011"/>
                  <a:pt x="0" y="402434"/>
                </a:cubicBezTo>
                <a:lnTo>
                  <a:pt x="0" y="109758"/>
                </a:lnTo>
                <a:cubicBezTo>
                  <a:pt x="0" y="49181"/>
                  <a:pt x="49181" y="0"/>
                  <a:pt x="109758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716154" y="1580481"/>
            <a:ext cx="192072" cy="219511"/>
          </a:xfrm>
          <a:custGeom>
            <a:avLst/>
            <a:gdLst/>
            <a:ahLst/>
            <a:cxnLst/>
            <a:rect l="l" t="t" r="r" b="b"/>
            <a:pathLst>
              <a:path w="192072" h="219511">
                <a:moveTo>
                  <a:pt x="27439" y="13719"/>
                </a:moveTo>
                <a:cubicBezTo>
                  <a:pt x="12305" y="13719"/>
                  <a:pt x="0" y="26024"/>
                  <a:pt x="0" y="41158"/>
                </a:cubicBezTo>
                <a:lnTo>
                  <a:pt x="0" y="68597"/>
                </a:lnTo>
                <a:cubicBezTo>
                  <a:pt x="0" y="83731"/>
                  <a:pt x="12305" y="96036"/>
                  <a:pt x="27439" y="96036"/>
                </a:cubicBezTo>
                <a:lnTo>
                  <a:pt x="164633" y="96036"/>
                </a:lnTo>
                <a:cubicBezTo>
                  <a:pt x="179767" y="96036"/>
                  <a:pt x="192072" y="83731"/>
                  <a:pt x="192072" y="68597"/>
                </a:cubicBezTo>
                <a:lnTo>
                  <a:pt x="192072" y="41158"/>
                </a:lnTo>
                <a:cubicBezTo>
                  <a:pt x="192072" y="26024"/>
                  <a:pt x="179767" y="13719"/>
                  <a:pt x="164633" y="13719"/>
                </a:cubicBezTo>
                <a:lnTo>
                  <a:pt x="27439" y="13719"/>
                </a:lnTo>
                <a:close/>
                <a:moveTo>
                  <a:pt x="120045" y="44588"/>
                </a:moveTo>
                <a:cubicBezTo>
                  <a:pt x="125724" y="44588"/>
                  <a:pt x="130335" y="49199"/>
                  <a:pt x="130335" y="54878"/>
                </a:cubicBezTo>
                <a:cubicBezTo>
                  <a:pt x="130335" y="60557"/>
                  <a:pt x="125724" y="65167"/>
                  <a:pt x="120045" y="65167"/>
                </a:cubicBezTo>
                <a:cubicBezTo>
                  <a:pt x="114366" y="65167"/>
                  <a:pt x="109755" y="60557"/>
                  <a:pt x="109755" y="54878"/>
                </a:cubicBezTo>
                <a:cubicBezTo>
                  <a:pt x="109755" y="49199"/>
                  <a:pt x="114366" y="44588"/>
                  <a:pt x="120045" y="44588"/>
                </a:cubicBezTo>
                <a:close/>
                <a:moveTo>
                  <a:pt x="144054" y="54878"/>
                </a:moveTo>
                <a:cubicBezTo>
                  <a:pt x="144054" y="49199"/>
                  <a:pt x="148665" y="44588"/>
                  <a:pt x="154344" y="44588"/>
                </a:cubicBezTo>
                <a:cubicBezTo>
                  <a:pt x="160023" y="44588"/>
                  <a:pt x="164633" y="49199"/>
                  <a:pt x="164633" y="54878"/>
                </a:cubicBezTo>
                <a:cubicBezTo>
                  <a:pt x="164633" y="60557"/>
                  <a:pt x="160023" y="65167"/>
                  <a:pt x="154344" y="65167"/>
                </a:cubicBezTo>
                <a:cubicBezTo>
                  <a:pt x="148665" y="65167"/>
                  <a:pt x="144054" y="60557"/>
                  <a:pt x="144054" y="54878"/>
                </a:cubicBezTo>
                <a:close/>
                <a:moveTo>
                  <a:pt x="27439" y="123475"/>
                </a:moveTo>
                <a:cubicBezTo>
                  <a:pt x="12305" y="123475"/>
                  <a:pt x="0" y="135779"/>
                  <a:pt x="0" y="150914"/>
                </a:cubicBezTo>
                <a:lnTo>
                  <a:pt x="0" y="178353"/>
                </a:lnTo>
                <a:cubicBezTo>
                  <a:pt x="0" y="193487"/>
                  <a:pt x="12305" y="205791"/>
                  <a:pt x="27439" y="205791"/>
                </a:cubicBezTo>
                <a:lnTo>
                  <a:pt x="164633" y="205791"/>
                </a:lnTo>
                <a:cubicBezTo>
                  <a:pt x="179767" y="205791"/>
                  <a:pt x="192072" y="193487"/>
                  <a:pt x="192072" y="178353"/>
                </a:cubicBezTo>
                <a:lnTo>
                  <a:pt x="192072" y="150914"/>
                </a:lnTo>
                <a:cubicBezTo>
                  <a:pt x="192072" y="135779"/>
                  <a:pt x="179767" y="123475"/>
                  <a:pt x="164633" y="123475"/>
                </a:cubicBezTo>
                <a:lnTo>
                  <a:pt x="27439" y="123475"/>
                </a:lnTo>
                <a:close/>
                <a:moveTo>
                  <a:pt x="120045" y="154344"/>
                </a:moveTo>
                <a:cubicBezTo>
                  <a:pt x="125724" y="154344"/>
                  <a:pt x="130335" y="158954"/>
                  <a:pt x="130335" y="164633"/>
                </a:cubicBezTo>
                <a:cubicBezTo>
                  <a:pt x="130335" y="170312"/>
                  <a:pt x="125724" y="174923"/>
                  <a:pt x="120045" y="174923"/>
                </a:cubicBezTo>
                <a:cubicBezTo>
                  <a:pt x="114366" y="174923"/>
                  <a:pt x="109755" y="170312"/>
                  <a:pt x="109755" y="164633"/>
                </a:cubicBezTo>
                <a:cubicBezTo>
                  <a:pt x="109755" y="158954"/>
                  <a:pt x="114366" y="154344"/>
                  <a:pt x="120045" y="154344"/>
                </a:cubicBezTo>
                <a:close/>
                <a:moveTo>
                  <a:pt x="144054" y="164633"/>
                </a:moveTo>
                <a:cubicBezTo>
                  <a:pt x="144054" y="158954"/>
                  <a:pt x="148665" y="154344"/>
                  <a:pt x="154344" y="154344"/>
                </a:cubicBezTo>
                <a:cubicBezTo>
                  <a:pt x="160023" y="154344"/>
                  <a:pt x="164633" y="158954"/>
                  <a:pt x="164633" y="164633"/>
                </a:cubicBezTo>
                <a:cubicBezTo>
                  <a:pt x="164633" y="170312"/>
                  <a:pt x="160023" y="174923"/>
                  <a:pt x="154344" y="174923"/>
                </a:cubicBezTo>
                <a:cubicBezTo>
                  <a:pt x="148665" y="174923"/>
                  <a:pt x="144054" y="170312"/>
                  <a:pt x="144054" y="1646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178042" y="1543896"/>
            <a:ext cx="2140231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Deployment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59753" y="2096332"/>
            <a:ext cx="5229847" cy="1360967"/>
          </a:xfrm>
          <a:custGeom>
            <a:avLst/>
            <a:gdLst/>
            <a:ahLst/>
            <a:cxnLst/>
            <a:rect l="l" t="t" r="r" b="b"/>
            <a:pathLst>
              <a:path w="5229847" h="1360967">
                <a:moveTo>
                  <a:pt x="73166" y="0"/>
                </a:moveTo>
                <a:lnTo>
                  <a:pt x="5156681" y="0"/>
                </a:lnTo>
                <a:cubicBezTo>
                  <a:pt x="5197089" y="0"/>
                  <a:pt x="5229847" y="32757"/>
                  <a:pt x="5229847" y="73166"/>
                </a:cubicBezTo>
                <a:lnTo>
                  <a:pt x="5229847" y="1287802"/>
                </a:lnTo>
                <a:cubicBezTo>
                  <a:pt x="5229847" y="1328210"/>
                  <a:pt x="5197089" y="1360967"/>
                  <a:pt x="5156681" y="1360967"/>
                </a:cubicBezTo>
                <a:lnTo>
                  <a:pt x="73166" y="1360967"/>
                </a:lnTo>
                <a:cubicBezTo>
                  <a:pt x="32757" y="1360967"/>
                  <a:pt x="0" y="1328210"/>
                  <a:pt x="0" y="1287802"/>
                </a:cubicBezTo>
                <a:lnTo>
                  <a:pt x="0" y="73166"/>
                </a:lnTo>
                <a:cubicBezTo>
                  <a:pt x="0" y="32757"/>
                  <a:pt x="32757" y="0"/>
                  <a:pt x="7316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06322" y="2255475"/>
            <a:ext cx="144054" cy="164633"/>
          </a:xfrm>
          <a:custGeom>
            <a:avLst/>
            <a:gdLst/>
            <a:ahLst/>
            <a:cxnLst/>
            <a:rect l="l" t="t" r="r" b="b"/>
            <a:pathLst>
              <a:path w="144054" h="164633">
                <a:moveTo>
                  <a:pt x="92606" y="0"/>
                </a:moveTo>
                <a:lnTo>
                  <a:pt x="41158" y="0"/>
                </a:lnTo>
                <a:cubicBezTo>
                  <a:pt x="35467" y="0"/>
                  <a:pt x="30869" y="4598"/>
                  <a:pt x="30869" y="10290"/>
                </a:cubicBezTo>
                <a:cubicBezTo>
                  <a:pt x="30869" y="15981"/>
                  <a:pt x="35467" y="20579"/>
                  <a:pt x="41158" y="20579"/>
                </a:cubicBezTo>
                <a:lnTo>
                  <a:pt x="41158" y="69294"/>
                </a:lnTo>
                <a:lnTo>
                  <a:pt x="2412" y="137076"/>
                </a:lnTo>
                <a:cubicBezTo>
                  <a:pt x="836" y="139874"/>
                  <a:pt x="0" y="142993"/>
                  <a:pt x="0" y="146208"/>
                </a:cubicBezTo>
                <a:cubicBezTo>
                  <a:pt x="0" y="156402"/>
                  <a:pt x="8232" y="164633"/>
                  <a:pt x="18425" y="164633"/>
                </a:cubicBezTo>
                <a:lnTo>
                  <a:pt x="125629" y="164633"/>
                </a:lnTo>
                <a:cubicBezTo>
                  <a:pt x="135790" y="164633"/>
                  <a:pt x="144054" y="156402"/>
                  <a:pt x="144054" y="146208"/>
                </a:cubicBezTo>
                <a:cubicBezTo>
                  <a:pt x="144054" y="142993"/>
                  <a:pt x="143218" y="139842"/>
                  <a:pt x="141642" y="137076"/>
                </a:cubicBezTo>
                <a:lnTo>
                  <a:pt x="102896" y="69294"/>
                </a:lnTo>
                <a:lnTo>
                  <a:pt x="102896" y="20579"/>
                </a:lnTo>
                <a:cubicBezTo>
                  <a:pt x="108587" y="20579"/>
                  <a:pt x="113185" y="15981"/>
                  <a:pt x="113185" y="10290"/>
                </a:cubicBezTo>
                <a:cubicBezTo>
                  <a:pt x="113185" y="4598"/>
                  <a:pt x="108587" y="0"/>
                  <a:pt x="102896" y="0"/>
                </a:cubicBezTo>
                <a:lnTo>
                  <a:pt x="92606" y="0"/>
                </a:lnTo>
                <a:close/>
                <a:moveTo>
                  <a:pt x="61737" y="69294"/>
                </a:moveTo>
                <a:lnTo>
                  <a:pt x="61737" y="20579"/>
                </a:lnTo>
                <a:lnTo>
                  <a:pt x="82317" y="20579"/>
                </a:lnTo>
                <a:lnTo>
                  <a:pt x="82317" y="69294"/>
                </a:lnTo>
                <a:cubicBezTo>
                  <a:pt x="82317" y="72863"/>
                  <a:pt x="83249" y="76400"/>
                  <a:pt x="85018" y="79519"/>
                </a:cubicBezTo>
                <a:lnTo>
                  <a:pt x="98394" y="102896"/>
                </a:lnTo>
                <a:lnTo>
                  <a:pt x="45660" y="102896"/>
                </a:lnTo>
                <a:lnTo>
                  <a:pt x="59036" y="79519"/>
                </a:lnTo>
                <a:cubicBezTo>
                  <a:pt x="60805" y="76400"/>
                  <a:pt x="61737" y="72895"/>
                  <a:pt x="61737" y="69294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1" name="Text 9"/>
          <p:cNvSpPr/>
          <p:nvPr/>
        </p:nvSpPr>
        <p:spPr>
          <a:xfrm>
            <a:off x="988714" y="2209744"/>
            <a:ext cx="942068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 Server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73167" y="2539010"/>
            <a:ext cx="5076189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Runs on </a:t>
            </a:r>
            <a:r>
              <a:rPr lang="en-US" sz="1152" dirty="0">
                <a:solidFill>
                  <a:srgbClr val="22D3EE"/>
                </a:solidFill>
                <a:highlight>
                  <a:srgbClr val="22D3EE">
                    <a:alpha val="1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localhost:5000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73167" y="2831691"/>
            <a:ext cx="5003019" cy="512192"/>
          </a:xfrm>
          <a:custGeom>
            <a:avLst/>
            <a:gdLst/>
            <a:ahLst/>
            <a:cxnLst/>
            <a:rect l="l" t="t" r="r" b="b"/>
            <a:pathLst>
              <a:path w="5003019" h="512192">
                <a:moveTo>
                  <a:pt x="73172" y="0"/>
                </a:moveTo>
                <a:lnTo>
                  <a:pt x="4929847" y="0"/>
                </a:lnTo>
                <a:cubicBezTo>
                  <a:pt x="4970259" y="0"/>
                  <a:pt x="5003019" y="32760"/>
                  <a:pt x="5003019" y="73172"/>
                </a:cubicBezTo>
                <a:lnTo>
                  <a:pt x="5003019" y="439020"/>
                </a:lnTo>
                <a:cubicBezTo>
                  <a:pt x="5003019" y="479432"/>
                  <a:pt x="4970259" y="512192"/>
                  <a:pt x="4929847" y="512192"/>
                </a:cubicBezTo>
                <a:lnTo>
                  <a:pt x="73172" y="512192"/>
                </a:lnTo>
                <a:cubicBezTo>
                  <a:pt x="32787" y="512192"/>
                  <a:pt x="0" y="479405"/>
                  <a:pt x="0" y="439020"/>
                </a:cubicBezTo>
                <a:lnTo>
                  <a:pt x="0" y="73172"/>
                </a:lnTo>
                <a:cubicBezTo>
                  <a:pt x="0" y="32787"/>
                  <a:pt x="32787" y="0"/>
                  <a:pt x="73172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4" name="Text 12"/>
          <p:cNvSpPr/>
          <p:nvPr/>
        </p:nvSpPr>
        <p:spPr>
          <a:xfrm>
            <a:off x="746337" y="2904862"/>
            <a:ext cx="4920702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python app.py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46337" y="3087787"/>
            <a:ext cx="4920702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* Running on http://127.0.0.1:5000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59753" y="3574368"/>
            <a:ext cx="5229847" cy="1470723"/>
          </a:xfrm>
          <a:custGeom>
            <a:avLst/>
            <a:gdLst/>
            <a:ahLst/>
            <a:cxnLst/>
            <a:rect l="l" t="t" r="r" b="b"/>
            <a:pathLst>
              <a:path w="5229847" h="1470723">
                <a:moveTo>
                  <a:pt x="73168" y="0"/>
                </a:moveTo>
                <a:lnTo>
                  <a:pt x="5156678" y="0"/>
                </a:lnTo>
                <a:cubicBezTo>
                  <a:pt x="5197088" y="0"/>
                  <a:pt x="5229847" y="32759"/>
                  <a:pt x="5229847" y="73168"/>
                </a:cubicBezTo>
                <a:lnTo>
                  <a:pt x="5229847" y="1397554"/>
                </a:lnTo>
                <a:cubicBezTo>
                  <a:pt x="5229847" y="1437964"/>
                  <a:pt x="5197088" y="1470723"/>
                  <a:pt x="5156678" y="1470723"/>
                </a:cubicBezTo>
                <a:lnTo>
                  <a:pt x="73168" y="1470723"/>
                </a:lnTo>
                <a:cubicBezTo>
                  <a:pt x="32759" y="1470723"/>
                  <a:pt x="0" y="1437964"/>
                  <a:pt x="0" y="1397554"/>
                </a:cubicBezTo>
                <a:lnTo>
                  <a:pt x="0" y="73168"/>
                </a:lnTo>
                <a:cubicBezTo>
                  <a:pt x="0" y="32786"/>
                  <a:pt x="32786" y="0"/>
                  <a:pt x="7316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06322" y="3733516"/>
            <a:ext cx="144054" cy="164633"/>
          </a:xfrm>
          <a:custGeom>
            <a:avLst/>
            <a:gdLst/>
            <a:ahLst/>
            <a:cxnLst/>
            <a:rect l="l" t="t" r="r" b="b"/>
            <a:pathLst>
              <a:path w="144054" h="164633">
                <a:moveTo>
                  <a:pt x="41158" y="-10290"/>
                </a:moveTo>
                <a:cubicBezTo>
                  <a:pt x="46850" y="-10290"/>
                  <a:pt x="51448" y="-5691"/>
                  <a:pt x="51448" y="0"/>
                </a:cubicBezTo>
                <a:lnTo>
                  <a:pt x="51448" y="30869"/>
                </a:lnTo>
                <a:lnTo>
                  <a:pt x="92606" y="30869"/>
                </a:lnTo>
                <a:lnTo>
                  <a:pt x="92606" y="0"/>
                </a:lnTo>
                <a:cubicBezTo>
                  <a:pt x="92606" y="-5691"/>
                  <a:pt x="97204" y="-10290"/>
                  <a:pt x="102896" y="-10290"/>
                </a:cubicBezTo>
                <a:cubicBezTo>
                  <a:pt x="108587" y="-10290"/>
                  <a:pt x="113185" y="-5691"/>
                  <a:pt x="113185" y="0"/>
                </a:cubicBezTo>
                <a:lnTo>
                  <a:pt x="113185" y="30869"/>
                </a:lnTo>
                <a:lnTo>
                  <a:pt x="133764" y="30869"/>
                </a:lnTo>
                <a:cubicBezTo>
                  <a:pt x="139456" y="30869"/>
                  <a:pt x="144054" y="35467"/>
                  <a:pt x="144054" y="41158"/>
                </a:cubicBezTo>
                <a:cubicBezTo>
                  <a:pt x="144054" y="46850"/>
                  <a:pt x="139456" y="51448"/>
                  <a:pt x="133764" y="51448"/>
                </a:cubicBezTo>
                <a:lnTo>
                  <a:pt x="133764" y="72027"/>
                </a:lnTo>
                <a:cubicBezTo>
                  <a:pt x="133764" y="102606"/>
                  <a:pt x="111513" y="128009"/>
                  <a:pt x="82317" y="132896"/>
                </a:cubicBezTo>
                <a:lnTo>
                  <a:pt x="82317" y="154344"/>
                </a:lnTo>
                <a:cubicBezTo>
                  <a:pt x="82317" y="160035"/>
                  <a:pt x="77718" y="164633"/>
                  <a:pt x="72027" y="164633"/>
                </a:cubicBezTo>
                <a:cubicBezTo>
                  <a:pt x="66336" y="164633"/>
                  <a:pt x="61737" y="160035"/>
                  <a:pt x="61737" y="154344"/>
                </a:cubicBezTo>
                <a:lnTo>
                  <a:pt x="61737" y="132896"/>
                </a:lnTo>
                <a:cubicBezTo>
                  <a:pt x="32541" y="128009"/>
                  <a:pt x="10290" y="102606"/>
                  <a:pt x="10290" y="72027"/>
                </a:cubicBezTo>
                <a:lnTo>
                  <a:pt x="10290" y="51448"/>
                </a:lnTo>
                <a:cubicBezTo>
                  <a:pt x="4598" y="51448"/>
                  <a:pt x="0" y="46850"/>
                  <a:pt x="0" y="41158"/>
                </a:cubicBezTo>
                <a:cubicBezTo>
                  <a:pt x="0" y="35467"/>
                  <a:pt x="4598" y="30869"/>
                  <a:pt x="10290" y="30869"/>
                </a:cubicBezTo>
                <a:lnTo>
                  <a:pt x="30869" y="30869"/>
                </a:lnTo>
                <a:lnTo>
                  <a:pt x="30869" y="0"/>
                </a:lnTo>
                <a:cubicBezTo>
                  <a:pt x="30869" y="-5691"/>
                  <a:pt x="35467" y="-10290"/>
                  <a:pt x="41158" y="-1029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8" name="Text 16"/>
          <p:cNvSpPr/>
          <p:nvPr/>
        </p:nvSpPr>
        <p:spPr>
          <a:xfrm>
            <a:off x="988714" y="3687785"/>
            <a:ext cx="1472552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API Endpoints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73167" y="4017051"/>
            <a:ext cx="429875" cy="256096"/>
          </a:xfrm>
          <a:custGeom>
            <a:avLst/>
            <a:gdLst/>
            <a:ahLst/>
            <a:cxnLst/>
            <a:rect l="l" t="t" r="r" b="b"/>
            <a:pathLst>
              <a:path w="429875" h="256096">
                <a:moveTo>
                  <a:pt x="36586" y="0"/>
                </a:moveTo>
                <a:lnTo>
                  <a:pt x="393290" y="0"/>
                </a:lnTo>
                <a:cubicBezTo>
                  <a:pt x="413482" y="0"/>
                  <a:pt x="429875" y="16394"/>
                  <a:pt x="429875" y="36586"/>
                </a:cubicBezTo>
                <a:lnTo>
                  <a:pt x="429875" y="219510"/>
                </a:lnTo>
                <a:cubicBezTo>
                  <a:pt x="429875" y="239716"/>
                  <a:pt x="413495" y="256096"/>
                  <a:pt x="393290" y="256096"/>
                </a:cubicBezTo>
                <a:lnTo>
                  <a:pt x="36586" y="256096"/>
                </a:lnTo>
                <a:cubicBezTo>
                  <a:pt x="16394" y="256096"/>
                  <a:pt x="0" y="239702"/>
                  <a:pt x="0" y="219510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73167" y="4017051"/>
            <a:ext cx="493899" cy="256096"/>
          </a:xfrm>
          <a:prstGeom prst="rect">
            <a:avLst/>
          </a:prstGeom>
          <a:noFill/>
          <a:ln/>
        </p:spPr>
        <p:txBody>
          <a:bodyPr wrap="square" lIns="109755" tIns="36585" rIns="109755" bIns="36585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3712" y="4035343"/>
            <a:ext cx="155487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03955" y="4053636"/>
            <a:ext cx="49389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Home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73167" y="4346317"/>
            <a:ext cx="429875" cy="256096"/>
          </a:xfrm>
          <a:custGeom>
            <a:avLst/>
            <a:gdLst/>
            <a:ahLst/>
            <a:cxnLst/>
            <a:rect l="l" t="t" r="r" b="b"/>
            <a:pathLst>
              <a:path w="429875" h="256096">
                <a:moveTo>
                  <a:pt x="36586" y="0"/>
                </a:moveTo>
                <a:lnTo>
                  <a:pt x="393290" y="0"/>
                </a:lnTo>
                <a:cubicBezTo>
                  <a:pt x="413482" y="0"/>
                  <a:pt x="429875" y="16394"/>
                  <a:pt x="429875" y="36586"/>
                </a:cubicBezTo>
                <a:lnTo>
                  <a:pt x="429875" y="219510"/>
                </a:lnTo>
                <a:cubicBezTo>
                  <a:pt x="429875" y="239716"/>
                  <a:pt x="413495" y="256096"/>
                  <a:pt x="393290" y="256096"/>
                </a:cubicBezTo>
                <a:lnTo>
                  <a:pt x="36586" y="256096"/>
                </a:lnTo>
                <a:cubicBezTo>
                  <a:pt x="16394" y="256096"/>
                  <a:pt x="0" y="239702"/>
                  <a:pt x="0" y="219510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73167" y="4346317"/>
            <a:ext cx="493899" cy="256096"/>
          </a:xfrm>
          <a:prstGeom prst="rect">
            <a:avLst/>
          </a:prstGeom>
          <a:noFill/>
          <a:ln/>
        </p:spPr>
        <p:txBody>
          <a:bodyPr wrap="square" lIns="109755" tIns="36585" rIns="109755" bIns="36585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13712" y="4364610"/>
            <a:ext cx="640240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/health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886765" y="4382902"/>
            <a:ext cx="878044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Health check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3167" y="4675583"/>
            <a:ext cx="503046" cy="256096"/>
          </a:xfrm>
          <a:custGeom>
            <a:avLst/>
            <a:gdLst/>
            <a:ahLst/>
            <a:cxnLst/>
            <a:rect l="l" t="t" r="r" b="b"/>
            <a:pathLst>
              <a:path w="503046" h="256096">
                <a:moveTo>
                  <a:pt x="36586" y="0"/>
                </a:moveTo>
                <a:lnTo>
                  <a:pt x="466460" y="0"/>
                </a:lnTo>
                <a:cubicBezTo>
                  <a:pt x="486652" y="0"/>
                  <a:pt x="503046" y="16394"/>
                  <a:pt x="503046" y="36586"/>
                </a:cubicBezTo>
                <a:lnTo>
                  <a:pt x="503046" y="219510"/>
                </a:lnTo>
                <a:cubicBezTo>
                  <a:pt x="503046" y="239716"/>
                  <a:pt x="486666" y="256096"/>
                  <a:pt x="466460" y="256096"/>
                </a:cubicBezTo>
                <a:lnTo>
                  <a:pt x="36586" y="256096"/>
                </a:lnTo>
                <a:cubicBezTo>
                  <a:pt x="16394" y="256096"/>
                  <a:pt x="0" y="239702"/>
                  <a:pt x="0" y="219510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73167" y="4675583"/>
            <a:ext cx="567070" cy="256096"/>
          </a:xfrm>
          <a:prstGeom prst="rect">
            <a:avLst/>
          </a:prstGeom>
          <a:noFill/>
          <a:ln/>
        </p:spPr>
        <p:txBody>
          <a:bodyPr wrap="square" lIns="109755" tIns="36585" rIns="109755" bIns="36585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84139" y="4693876"/>
            <a:ext cx="713410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/analyze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2037564" y="4712169"/>
            <a:ext cx="61280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Analysis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10901" y="1102497"/>
            <a:ext cx="5613991" cy="2991667"/>
          </a:xfrm>
          <a:custGeom>
            <a:avLst/>
            <a:gdLst/>
            <a:ahLst/>
            <a:cxnLst/>
            <a:rect l="l" t="t" r="r" b="b"/>
            <a:pathLst>
              <a:path w="5613991" h="3290834">
                <a:moveTo>
                  <a:pt x="109749" y="0"/>
                </a:moveTo>
                <a:lnTo>
                  <a:pt x="5504241" y="0"/>
                </a:lnTo>
                <a:cubicBezTo>
                  <a:pt x="5564854" y="0"/>
                  <a:pt x="5613991" y="49136"/>
                  <a:pt x="5613991" y="109749"/>
                </a:cubicBezTo>
                <a:lnTo>
                  <a:pt x="5613991" y="3181085"/>
                </a:lnTo>
                <a:cubicBezTo>
                  <a:pt x="5613991" y="3241697"/>
                  <a:pt x="5564854" y="3290834"/>
                  <a:pt x="5504241" y="3290834"/>
                </a:cubicBezTo>
                <a:lnTo>
                  <a:pt x="109749" y="3290834"/>
                </a:lnTo>
                <a:cubicBezTo>
                  <a:pt x="49136" y="3290834"/>
                  <a:pt x="0" y="3241697"/>
                  <a:pt x="0" y="3181085"/>
                </a:cubicBezTo>
                <a:lnTo>
                  <a:pt x="0" y="109749"/>
                </a:lnTo>
                <a:cubicBezTo>
                  <a:pt x="0" y="49177"/>
                  <a:pt x="49177" y="0"/>
                  <a:pt x="10974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397485" y="1162782"/>
            <a:ext cx="512192" cy="465629"/>
          </a:xfrm>
          <a:custGeom>
            <a:avLst/>
            <a:gdLst/>
            <a:ahLst/>
            <a:cxnLst/>
            <a:rect l="l" t="t" r="r" b="b"/>
            <a:pathLst>
              <a:path w="512192" h="512192">
                <a:moveTo>
                  <a:pt x="109758" y="0"/>
                </a:moveTo>
                <a:lnTo>
                  <a:pt x="402434" y="0"/>
                </a:lnTo>
                <a:cubicBezTo>
                  <a:pt x="463011" y="0"/>
                  <a:pt x="512192" y="49181"/>
                  <a:pt x="512192" y="109758"/>
                </a:cubicBezTo>
                <a:lnTo>
                  <a:pt x="512192" y="402434"/>
                </a:lnTo>
                <a:cubicBezTo>
                  <a:pt x="512192" y="463052"/>
                  <a:pt x="463052" y="512192"/>
                  <a:pt x="402434" y="512192"/>
                </a:cubicBezTo>
                <a:lnTo>
                  <a:pt x="109758" y="512192"/>
                </a:lnTo>
                <a:cubicBezTo>
                  <a:pt x="49181" y="512192"/>
                  <a:pt x="0" y="463011"/>
                  <a:pt x="0" y="402434"/>
                </a:cubicBezTo>
                <a:lnTo>
                  <a:pt x="0" y="109758"/>
                </a:lnTo>
                <a:cubicBezTo>
                  <a:pt x="0" y="49181"/>
                  <a:pt x="49181" y="0"/>
                  <a:pt x="109758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33" name="Shape 31"/>
          <p:cNvSpPr/>
          <p:nvPr/>
        </p:nvSpPr>
        <p:spPr>
          <a:xfrm>
            <a:off x="6543825" y="1295819"/>
            <a:ext cx="219511" cy="199555"/>
          </a:xfrm>
          <a:custGeom>
            <a:avLst/>
            <a:gdLst/>
            <a:ahLst/>
            <a:cxnLst/>
            <a:rect l="l" t="t" r="r" b="b"/>
            <a:pathLst>
              <a:path w="219511" h="219511">
                <a:moveTo>
                  <a:pt x="27439" y="13719"/>
                </a:moveTo>
                <a:cubicBezTo>
                  <a:pt x="12305" y="13719"/>
                  <a:pt x="0" y="26024"/>
                  <a:pt x="0" y="41158"/>
                </a:cubicBezTo>
                <a:lnTo>
                  <a:pt x="0" y="150914"/>
                </a:lnTo>
                <a:cubicBezTo>
                  <a:pt x="0" y="166048"/>
                  <a:pt x="12305" y="178353"/>
                  <a:pt x="27439" y="178353"/>
                </a:cubicBezTo>
                <a:lnTo>
                  <a:pt x="89176" y="178353"/>
                </a:lnTo>
                <a:lnTo>
                  <a:pt x="82317" y="198932"/>
                </a:lnTo>
                <a:lnTo>
                  <a:pt x="51448" y="198932"/>
                </a:lnTo>
                <a:cubicBezTo>
                  <a:pt x="45746" y="198932"/>
                  <a:pt x="41158" y="203519"/>
                  <a:pt x="41158" y="209221"/>
                </a:cubicBezTo>
                <a:cubicBezTo>
                  <a:pt x="41158" y="214923"/>
                  <a:pt x="45746" y="219511"/>
                  <a:pt x="51448" y="219511"/>
                </a:cubicBezTo>
                <a:lnTo>
                  <a:pt x="168063" y="219511"/>
                </a:lnTo>
                <a:cubicBezTo>
                  <a:pt x="173765" y="219511"/>
                  <a:pt x="178353" y="214923"/>
                  <a:pt x="178353" y="209221"/>
                </a:cubicBezTo>
                <a:cubicBezTo>
                  <a:pt x="178353" y="203519"/>
                  <a:pt x="173765" y="198932"/>
                  <a:pt x="168063" y="198932"/>
                </a:cubicBezTo>
                <a:lnTo>
                  <a:pt x="137194" y="198932"/>
                </a:lnTo>
                <a:lnTo>
                  <a:pt x="130335" y="178353"/>
                </a:lnTo>
                <a:lnTo>
                  <a:pt x="192072" y="178353"/>
                </a:lnTo>
                <a:cubicBezTo>
                  <a:pt x="207206" y="178353"/>
                  <a:pt x="219511" y="166048"/>
                  <a:pt x="219511" y="150914"/>
                </a:cubicBezTo>
                <a:lnTo>
                  <a:pt x="219511" y="41158"/>
                </a:lnTo>
                <a:cubicBezTo>
                  <a:pt x="219511" y="26024"/>
                  <a:pt x="207206" y="13719"/>
                  <a:pt x="192072" y="13719"/>
                </a:cubicBezTo>
                <a:lnTo>
                  <a:pt x="27439" y="13719"/>
                </a:lnTo>
                <a:close/>
                <a:moveTo>
                  <a:pt x="41158" y="41158"/>
                </a:moveTo>
                <a:lnTo>
                  <a:pt x="178353" y="41158"/>
                </a:lnTo>
                <a:cubicBezTo>
                  <a:pt x="185941" y="41158"/>
                  <a:pt x="192072" y="47289"/>
                  <a:pt x="192072" y="54878"/>
                </a:cubicBezTo>
                <a:lnTo>
                  <a:pt x="192072" y="123475"/>
                </a:lnTo>
                <a:cubicBezTo>
                  <a:pt x="192072" y="131063"/>
                  <a:pt x="185941" y="137194"/>
                  <a:pt x="178353" y="137194"/>
                </a:cubicBezTo>
                <a:lnTo>
                  <a:pt x="41158" y="137194"/>
                </a:lnTo>
                <a:cubicBezTo>
                  <a:pt x="33570" y="137194"/>
                  <a:pt x="27439" y="131063"/>
                  <a:pt x="27439" y="123475"/>
                </a:cubicBezTo>
                <a:lnTo>
                  <a:pt x="27439" y="54878"/>
                </a:lnTo>
                <a:cubicBezTo>
                  <a:pt x="27439" y="47289"/>
                  <a:pt x="33570" y="41158"/>
                  <a:pt x="41158" y="4115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2"/>
          <p:cNvSpPr/>
          <p:nvPr/>
        </p:nvSpPr>
        <p:spPr>
          <a:xfrm>
            <a:off x="7019432" y="1262559"/>
            <a:ext cx="2195109" cy="2660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Deployment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01143" y="1863554"/>
            <a:ext cx="5229847" cy="1237243"/>
          </a:xfrm>
          <a:custGeom>
            <a:avLst/>
            <a:gdLst/>
            <a:ahLst/>
            <a:cxnLst/>
            <a:rect l="l" t="t" r="r" b="b"/>
            <a:pathLst>
              <a:path w="5229847" h="1360967">
                <a:moveTo>
                  <a:pt x="73166" y="0"/>
                </a:moveTo>
                <a:lnTo>
                  <a:pt x="5156681" y="0"/>
                </a:lnTo>
                <a:cubicBezTo>
                  <a:pt x="5197089" y="0"/>
                  <a:pt x="5229847" y="32757"/>
                  <a:pt x="5229847" y="73166"/>
                </a:cubicBezTo>
                <a:lnTo>
                  <a:pt x="5229847" y="1287802"/>
                </a:lnTo>
                <a:cubicBezTo>
                  <a:pt x="5229847" y="1328210"/>
                  <a:pt x="5197089" y="1360967"/>
                  <a:pt x="5156681" y="1360967"/>
                </a:cubicBezTo>
                <a:lnTo>
                  <a:pt x="73166" y="1360967"/>
                </a:lnTo>
                <a:cubicBezTo>
                  <a:pt x="32757" y="1360967"/>
                  <a:pt x="0" y="1328210"/>
                  <a:pt x="0" y="1287802"/>
                </a:cubicBezTo>
                <a:lnTo>
                  <a:pt x="0" y="73166"/>
                </a:lnTo>
                <a:cubicBezTo>
                  <a:pt x="0" y="32757"/>
                  <a:pt x="32757" y="0"/>
                  <a:pt x="7316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547712" y="1968318"/>
            <a:ext cx="144054" cy="149666"/>
          </a:xfrm>
          <a:custGeom>
            <a:avLst/>
            <a:gdLst/>
            <a:ahLst/>
            <a:cxnLst/>
            <a:rect l="l" t="t" r="r" b="b"/>
            <a:pathLst>
              <a:path w="144054" h="164633">
                <a:moveTo>
                  <a:pt x="141417" y="64471"/>
                </a:moveTo>
                <a:cubicBezTo>
                  <a:pt x="138941" y="54535"/>
                  <a:pt x="134247" y="47043"/>
                  <a:pt x="124247" y="47043"/>
                </a:cubicBezTo>
                <a:lnTo>
                  <a:pt x="111352" y="47043"/>
                </a:lnTo>
                <a:lnTo>
                  <a:pt x="111352" y="62284"/>
                </a:lnTo>
                <a:cubicBezTo>
                  <a:pt x="111352" y="74117"/>
                  <a:pt x="101320" y="84085"/>
                  <a:pt x="89873" y="84085"/>
                </a:cubicBezTo>
                <a:lnTo>
                  <a:pt x="55532" y="84085"/>
                </a:lnTo>
                <a:cubicBezTo>
                  <a:pt x="46142" y="84085"/>
                  <a:pt x="38361" y="92124"/>
                  <a:pt x="38361" y="101545"/>
                </a:cubicBezTo>
                <a:lnTo>
                  <a:pt x="38361" y="134279"/>
                </a:lnTo>
                <a:cubicBezTo>
                  <a:pt x="38361" y="143604"/>
                  <a:pt x="46464" y="149070"/>
                  <a:pt x="55532" y="151739"/>
                </a:cubicBezTo>
                <a:cubicBezTo>
                  <a:pt x="66400" y="154922"/>
                  <a:pt x="76850" y="155501"/>
                  <a:pt x="89873" y="151739"/>
                </a:cubicBezTo>
                <a:cubicBezTo>
                  <a:pt x="98523" y="149231"/>
                  <a:pt x="107044" y="144183"/>
                  <a:pt x="107044" y="134279"/>
                </a:cubicBezTo>
                <a:lnTo>
                  <a:pt x="107044" y="121192"/>
                </a:lnTo>
                <a:lnTo>
                  <a:pt x="72734" y="121192"/>
                </a:lnTo>
                <a:lnTo>
                  <a:pt x="72734" y="116819"/>
                </a:lnTo>
                <a:lnTo>
                  <a:pt x="124247" y="116819"/>
                </a:lnTo>
                <a:cubicBezTo>
                  <a:pt x="134247" y="116819"/>
                  <a:pt x="137945" y="109841"/>
                  <a:pt x="141417" y="99391"/>
                </a:cubicBezTo>
                <a:cubicBezTo>
                  <a:pt x="145019" y="88619"/>
                  <a:pt x="144858" y="78265"/>
                  <a:pt x="141417" y="64471"/>
                </a:cubicBezTo>
                <a:close/>
                <a:moveTo>
                  <a:pt x="92027" y="142993"/>
                </a:moveTo>
                <a:cubicBezTo>
                  <a:pt x="89580" y="143165"/>
                  <a:pt x="87242" y="141956"/>
                  <a:pt x="85966" y="139861"/>
                </a:cubicBezTo>
                <a:cubicBezTo>
                  <a:pt x="84690" y="137765"/>
                  <a:pt x="84690" y="135133"/>
                  <a:pt x="85966" y="133038"/>
                </a:cubicBezTo>
                <a:cubicBezTo>
                  <a:pt x="87242" y="130942"/>
                  <a:pt x="89580" y="129734"/>
                  <a:pt x="92027" y="129906"/>
                </a:cubicBezTo>
                <a:cubicBezTo>
                  <a:pt x="94475" y="129734"/>
                  <a:pt x="96813" y="130942"/>
                  <a:pt x="98089" y="133038"/>
                </a:cubicBezTo>
                <a:cubicBezTo>
                  <a:pt x="99365" y="135133"/>
                  <a:pt x="99365" y="137765"/>
                  <a:pt x="98089" y="139861"/>
                </a:cubicBezTo>
                <a:cubicBezTo>
                  <a:pt x="96813" y="141956"/>
                  <a:pt x="94475" y="143165"/>
                  <a:pt x="92027" y="142993"/>
                </a:cubicBezTo>
                <a:close/>
                <a:moveTo>
                  <a:pt x="53956" y="79776"/>
                </a:moveTo>
                <a:lnTo>
                  <a:pt x="88297" y="79776"/>
                </a:lnTo>
                <a:cubicBezTo>
                  <a:pt x="97847" y="79776"/>
                  <a:pt x="105468" y="71898"/>
                  <a:pt x="105468" y="62316"/>
                </a:cubicBezTo>
                <a:lnTo>
                  <a:pt x="105468" y="29550"/>
                </a:lnTo>
                <a:cubicBezTo>
                  <a:pt x="105468" y="20225"/>
                  <a:pt x="97622" y="13248"/>
                  <a:pt x="88297" y="11672"/>
                </a:cubicBezTo>
                <a:cubicBezTo>
                  <a:pt x="76786" y="9775"/>
                  <a:pt x="64278" y="9872"/>
                  <a:pt x="53956" y="11704"/>
                </a:cubicBezTo>
                <a:cubicBezTo>
                  <a:pt x="39422" y="14277"/>
                  <a:pt x="36785" y="19647"/>
                  <a:pt x="36785" y="29583"/>
                </a:cubicBezTo>
                <a:lnTo>
                  <a:pt x="36785" y="42670"/>
                </a:lnTo>
                <a:lnTo>
                  <a:pt x="71159" y="42670"/>
                </a:lnTo>
                <a:lnTo>
                  <a:pt x="71159" y="47043"/>
                </a:lnTo>
                <a:lnTo>
                  <a:pt x="23891" y="47043"/>
                </a:lnTo>
                <a:cubicBezTo>
                  <a:pt x="13891" y="47043"/>
                  <a:pt x="5145" y="53056"/>
                  <a:pt x="2412" y="64471"/>
                </a:cubicBezTo>
                <a:cubicBezTo>
                  <a:pt x="-740" y="77558"/>
                  <a:pt x="-868" y="85725"/>
                  <a:pt x="2412" y="99391"/>
                </a:cubicBezTo>
                <a:cubicBezTo>
                  <a:pt x="4855" y="109552"/>
                  <a:pt x="10675" y="116819"/>
                  <a:pt x="20676" y="116819"/>
                </a:cubicBezTo>
                <a:lnTo>
                  <a:pt x="32476" y="116819"/>
                </a:lnTo>
                <a:lnTo>
                  <a:pt x="32476" y="101127"/>
                </a:lnTo>
                <a:cubicBezTo>
                  <a:pt x="32476" y="89777"/>
                  <a:pt x="42284" y="79776"/>
                  <a:pt x="53956" y="79776"/>
                </a:cubicBezTo>
                <a:close/>
                <a:moveTo>
                  <a:pt x="51834" y="20804"/>
                </a:moveTo>
                <a:cubicBezTo>
                  <a:pt x="55454" y="20804"/>
                  <a:pt x="58393" y="23743"/>
                  <a:pt x="58393" y="27364"/>
                </a:cubicBezTo>
                <a:cubicBezTo>
                  <a:pt x="58393" y="30984"/>
                  <a:pt x="55454" y="33923"/>
                  <a:pt x="51834" y="33923"/>
                </a:cubicBezTo>
                <a:cubicBezTo>
                  <a:pt x="48213" y="33923"/>
                  <a:pt x="45274" y="30984"/>
                  <a:pt x="45274" y="27364"/>
                </a:cubicBezTo>
                <a:cubicBezTo>
                  <a:pt x="45274" y="23743"/>
                  <a:pt x="48213" y="20804"/>
                  <a:pt x="51834" y="20804"/>
                </a:cubicBezTo>
                <a:close/>
              </a:path>
            </a:pathLst>
          </a:custGeom>
          <a:solidFill>
            <a:srgbClr val="FF4B4B"/>
          </a:solidFill>
          <a:ln/>
        </p:spPr>
      </p:sp>
      <p:sp>
        <p:nvSpPr>
          <p:cNvPr id="37" name="Text 35"/>
          <p:cNvSpPr/>
          <p:nvPr/>
        </p:nvSpPr>
        <p:spPr>
          <a:xfrm>
            <a:off x="6830104" y="1926745"/>
            <a:ext cx="1051823" cy="232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 App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514557" y="2254348"/>
            <a:ext cx="5076189" cy="1995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web interface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14557" y="2560333"/>
            <a:ext cx="5003019" cy="465629"/>
          </a:xfrm>
          <a:custGeom>
            <a:avLst/>
            <a:gdLst/>
            <a:ahLst/>
            <a:cxnLst/>
            <a:rect l="l" t="t" r="r" b="b"/>
            <a:pathLst>
              <a:path w="5003019" h="512192">
                <a:moveTo>
                  <a:pt x="73172" y="0"/>
                </a:moveTo>
                <a:lnTo>
                  <a:pt x="4929847" y="0"/>
                </a:lnTo>
                <a:cubicBezTo>
                  <a:pt x="4970259" y="0"/>
                  <a:pt x="5003019" y="32760"/>
                  <a:pt x="5003019" y="73172"/>
                </a:cubicBezTo>
                <a:lnTo>
                  <a:pt x="5003019" y="439020"/>
                </a:lnTo>
                <a:cubicBezTo>
                  <a:pt x="5003019" y="479432"/>
                  <a:pt x="4970259" y="512192"/>
                  <a:pt x="4929847" y="512192"/>
                </a:cubicBezTo>
                <a:lnTo>
                  <a:pt x="73172" y="512192"/>
                </a:lnTo>
                <a:cubicBezTo>
                  <a:pt x="32787" y="512192"/>
                  <a:pt x="0" y="479405"/>
                  <a:pt x="0" y="439020"/>
                </a:cubicBezTo>
                <a:lnTo>
                  <a:pt x="0" y="73172"/>
                </a:lnTo>
                <a:cubicBezTo>
                  <a:pt x="0" y="32787"/>
                  <a:pt x="32787" y="0"/>
                  <a:pt x="73172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0" name="Text 38"/>
          <p:cNvSpPr/>
          <p:nvPr/>
        </p:nvSpPr>
        <p:spPr>
          <a:xfrm>
            <a:off x="6587727" y="2618537"/>
            <a:ext cx="4920702" cy="166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streamlit run app.py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87727" y="2801462"/>
            <a:ext cx="4920702" cy="166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* Local URL: http://localhost:8501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01143" y="3314983"/>
            <a:ext cx="5229847" cy="705095"/>
          </a:xfrm>
          <a:custGeom>
            <a:avLst/>
            <a:gdLst/>
            <a:ahLst/>
            <a:cxnLst/>
            <a:rect l="l" t="t" r="r" b="b"/>
            <a:pathLst>
              <a:path w="5229847" h="775605">
                <a:moveTo>
                  <a:pt x="73171" y="0"/>
                </a:moveTo>
                <a:lnTo>
                  <a:pt x="5156676" y="0"/>
                </a:lnTo>
                <a:cubicBezTo>
                  <a:pt x="5197087" y="0"/>
                  <a:pt x="5229847" y="32760"/>
                  <a:pt x="5229847" y="73171"/>
                </a:cubicBezTo>
                <a:lnTo>
                  <a:pt x="5229847" y="702435"/>
                </a:lnTo>
                <a:cubicBezTo>
                  <a:pt x="5229847" y="742846"/>
                  <a:pt x="5197087" y="775605"/>
                  <a:pt x="5156676" y="775605"/>
                </a:cubicBezTo>
                <a:lnTo>
                  <a:pt x="73171" y="775605"/>
                </a:lnTo>
                <a:cubicBezTo>
                  <a:pt x="32760" y="775605"/>
                  <a:pt x="0" y="742846"/>
                  <a:pt x="0" y="702435"/>
                </a:cubicBezTo>
                <a:lnTo>
                  <a:pt x="0" y="73171"/>
                </a:lnTo>
                <a:cubicBezTo>
                  <a:pt x="0" y="32787"/>
                  <a:pt x="32787" y="0"/>
                  <a:pt x="7317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537423" y="3446359"/>
            <a:ext cx="164633" cy="149666"/>
          </a:xfrm>
          <a:custGeom>
            <a:avLst/>
            <a:gdLst/>
            <a:ahLst/>
            <a:cxnLst/>
            <a:rect l="l" t="t" r="r" b="b"/>
            <a:pathLst>
              <a:path w="164633" h="164633">
                <a:moveTo>
                  <a:pt x="82317" y="0"/>
                </a:moveTo>
                <a:cubicBezTo>
                  <a:pt x="127748" y="0"/>
                  <a:pt x="164633" y="36885"/>
                  <a:pt x="164633" y="82317"/>
                </a:cubicBezTo>
                <a:cubicBezTo>
                  <a:pt x="164633" y="127748"/>
                  <a:pt x="127748" y="164633"/>
                  <a:pt x="82317" y="164633"/>
                </a:cubicBezTo>
                <a:cubicBezTo>
                  <a:pt x="36885" y="164633"/>
                  <a:pt x="0" y="127748"/>
                  <a:pt x="0" y="82317"/>
                </a:cubicBezTo>
                <a:cubicBezTo>
                  <a:pt x="0" y="36885"/>
                  <a:pt x="36885" y="0"/>
                  <a:pt x="82317" y="0"/>
                </a:cubicBezTo>
                <a:close/>
                <a:moveTo>
                  <a:pt x="74599" y="38586"/>
                </a:moveTo>
                <a:lnTo>
                  <a:pt x="74599" y="82317"/>
                </a:lnTo>
                <a:cubicBezTo>
                  <a:pt x="74599" y="84889"/>
                  <a:pt x="75886" y="87301"/>
                  <a:pt x="78040" y="88748"/>
                </a:cubicBezTo>
                <a:lnTo>
                  <a:pt x="108909" y="109327"/>
                </a:lnTo>
                <a:cubicBezTo>
                  <a:pt x="112446" y="111706"/>
                  <a:pt x="117237" y="110742"/>
                  <a:pt x="119616" y="107172"/>
                </a:cubicBezTo>
                <a:cubicBezTo>
                  <a:pt x="121996" y="103603"/>
                  <a:pt x="121031" y="98844"/>
                  <a:pt x="117462" y="96465"/>
                </a:cubicBezTo>
                <a:lnTo>
                  <a:pt x="90034" y="78201"/>
                </a:lnTo>
                <a:lnTo>
                  <a:pt x="90034" y="38586"/>
                </a:lnTo>
                <a:cubicBezTo>
                  <a:pt x="90034" y="34309"/>
                  <a:pt x="86593" y="30869"/>
                  <a:pt x="82317" y="30869"/>
                </a:cubicBezTo>
                <a:cubicBezTo>
                  <a:pt x="78040" y="30869"/>
                  <a:pt x="74599" y="34309"/>
                  <a:pt x="74599" y="3858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4" name="Text 42"/>
          <p:cNvSpPr/>
          <p:nvPr/>
        </p:nvSpPr>
        <p:spPr>
          <a:xfrm>
            <a:off x="6830104" y="3404786"/>
            <a:ext cx="1664624" cy="232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Timeout Configuration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14557" y="3732389"/>
            <a:ext cx="5076189" cy="1995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timeout set to </a:t>
            </a:r>
            <a:r>
              <a:rPr lang="en-US" sz="1152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120 seconds</a:t>
            </a:r>
            <a:r>
              <a:rPr lang="en-US" sz="115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LLM processing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10901" y="4497684"/>
            <a:ext cx="5613991" cy="1968946"/>
          </a:xfrm>
          <a:custGeom>
            <a:avLst/>
            <a:gdLst/>
            <a:ahLst/>
            <a:cxnLst/>
            <a:rect l="l" t="t" r="r" b="b"/>
            <a:pathLst>
              <a:path w="5613991" h="2165841">
                <a:moveTo>
                  <a:pt x="109765" y="0"/>
                </a:moveTo>
                <a:lnTo>
                  <a:pt x="5504226" y="0"/>
                </a:lnTo>
                <a:cubicBezTo>
                  <a:pt x="5564847" y="0"/>
                  <a:pt x="5613991" y="49143"/>
                  <a:pt x="5613991" y="109765"/>
                </a:cubicBezTo>
                <a:lnTo>
                  <a:pt x="5613991" y="2056076"/>
                </a:lnTo>
                <a:cubicBezTo>
                  <a:pt x="5613991" y="2116697"/>
                  <a:pt x="5564847" y="2165841"/>
                  <a:pt x="5504226" y="2165841"/>
                </a:cubicBezTo>
                <a:lnTo>
                  <a:pt x="109765" y="2165841"/>
                </a:lnTo>
                <a:cubicBezTo>
                  <a:pt x="49143" y="2165841"/>
                  <a:pt x="0" y="2116697"/>
                  <a:pt x="0" y="2056076"/>
                </a:cubicBezTo>
                <a:lnTo>
                  <a:pt x="0" y="109765"/>
                </a:lnTo>
                <a:cubicBezTo>
                  <a:pt x="0" y="49184"/>
                  <a:pt x="49184" y="0"/>
                  <a:pt x="10976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6397485" y="4609101"/>
            <a:ext cx="512192" cy="465629"/>
          </a:xfrm>
          <a:custGeom>
            <a:avLst/>
            <a:gdLst/>
            <a:ahLst/>
            <a:cxnLst/>
            <a:rect l="l" t="t" r="r" b="b"/>
            <a:pathLst>
              <a:path w="512192" h="512192">
                <a:moveTo>
                  <a:pt x="109758" y="0"/>
                </a:moveTo>
                <a:lnTo>
                  <a:pt x="402434" y="0"/>
                </a:lnTo>
                <a:cubicBezTo>
                  <a:pt x="463011" y="0"/>
                  <a:pt x="512192" y="49181"/>
                  <a:pt x="512192" y="109758"/>
                </a:cubicBezTo>
                <a:lnTo>
                  <a:pt x="512192" y="402434"/>
                </a:lnTo>
                <a:cubicBezTo>
                  <a:pt x="512192" y="463052"/>
                  <a:pt x="463052" y="512192"/>
                  <a:pt x="402434" y="512192"/>
                </a:cubicBezTo>
                <a:lnTo>
                  <a:pt x="109758" y="512192"/>
                </a:lnTo>
                <a:cubicBezTo>
                  <a:pt x="49181" y="512192"/>
                  <a:pt x="0" y="463011"/>
                  <a:pt x="0" y="402434"/>
                </a:cubicBezTo>
                <a:lnTo>
                  <a:pt x="0" y="109758"/>
                </a:lnTo>
                <a:cubicBezTo>
                  <a:pt x="0" y="49181"/>
                  <a:pt x="49181" y="0"/>
                  <a:pt x="109758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48" name="Shape 46"/>
          <p:cNvSpPr/>
          <p:nvPr/>
        </p:nvSpPr>
        <p:spPr>
          <a:xfrm>
            <a:off x="6543825" y="4742138"/>
            <a:ext cx="219511" cy="199555"/>
          </a:xfrm>
          <a:custGeom>
            <a:avLst/>
            <a:gdLst/>
            <a:ahLst/>
            <a:cxnLst/>
            <a:rect l="l" t="t" r="r" b="b"/>
            <a:pathLst>
              <a:path w="219511" h="219511">
                <a:moveTo>
                  <a:pt x="144054" y="150914"/>
                </a:moveTo>
                <a:cubicBezTo>
                  <a:pt x="185727" y="150914"/>
                  <a:pt x="219511" y="117130"/>
                  <a:pt x="219511" y="75457"/>
                </a:cubicBezTo>
                <a:cubicBezTo>
                  <a:pt x="219511" y="33784"/>
                  <a:pt x="185727" y="0"/>
                  <a:pt x="144054" y="0"/>
                </a:cubicBezTo>
                <a:cubicBezTo>
                  <a:pt x="102381" y="0"/>
                  <a:pt x="68597" y="33784"/>
                  <a:pt x="68597" y="75457"/>
                </a:cubicBezTo>
                <a:cubicBezTo>
                  <a:pt x="68597" y="83474"/>
                  <a:pt x="69840" y="91234"/>
                  <a:pt x="72156" y="98480"/>
                </a:cubicBezTo>
                <a:lnTo>
                  <a:pt x="3001" y="167634"/>
                </a:lnTo>
                <a:cubicBezTo>
                  <a:pt x="1072" y="169564"/>
                  <a:pt x="0" y="172179"/>
                  <a:pt x="0" y="174923"/>
                </a:cubicBezTo>
                <a:lnTo>
                  <a:pt x="0" y="209221"/>
                </a:lnTo>
                <a:cubicBezTo>
                  <a:pt x="0" y="214923"/>
                  <a:pt x="4587" y="219511"/>
                  <a:pt x="10290" y="219511"/>
                </a:cubicBezTo>
                <a:lnTo>
                  <a:pt x="44588" y="219511"/>
                </a:lnTo>
                <a:cubicBezTo>
                  <a:pt x="50290" y="219511"/>
                  <a:pt x="54878" y="214923"/>
                  <a:pt x="54878" y="209221"/>
                </a:cubicBezTo>
                <a:lnTo>
                  <a:pt x="54878" y="192072"/>
                </a:lnTo>
                <a:lnTo>
                  <a:pt x="72027" y="192072"/>
                </a:lnTo>
                <a:cubicBezTo>
                  <a:pt x="77729" y="192072"/>
                  <a:pt x="82317" y="187485"/>
                  <a:pt x="82317" y="181782"/>
                </a:cubicBezTo>
                <a:lnTo>
                  <a:pt x="82317" y="164633"/>
                </a:lnTo>
                <a:lnTo>
                  <a:pt x="99466" y="164633"/>
                </a:lnTo>
                <a:cubicBezTo>
                  <a:pt x="102210" y="164633"/>
                  <a:pt x="104825" y="163561"/>
                  <a:pt x="106754" y="161632"/>
                </a:cubicBezTo>
                <a:lnTo>
                  <a:pt x="121031" y="147355"/>
                </a:lnTo>
                <a:cubicBezTo>
                  <a:pt x="128277" y="149670"/>
                  <a:pt x="136037" y="150914"/>
                  <a:pt x="144054" y="150914"/>
                </a:cubicBezTo>
                <a:close/>
                <a:moveTo>
                  <a:pt x="161203" y="41158"/>
                </a:moveTo>
                <a:cubicBezTo>
                  <a:pt x="170668" y="41158"/>
                  <a:pt x="178353" y="48843"/>
                  <a:pt x="178353" y="58308"/>
                </a:cubicBezTo>
                <a:cubicBezTo>
                  <a:pt x="178353" y="67773"/>
                  <a:pt x="170668" y="75457"/>
                  <a:pt x="161203" y="75457"/>
                </a:cubicBezTo>
                <a:cubicBezTo>
                  <a:pt x="151738" y="75457"/>
                  <a:pt x="144054" y="67773"/>
                  <a:pt x="144054" y="58308"/>
                </a:cubicBezTo>
                <a:cubicBezTo>
                  <a:pt x="144054" y="48843"/>
                  <a:pt x="151738" y="41158"/>
                  <a:pt x="161203" y="4115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9" name="Text 47"/>
          <p:cNvSpPr/>
          <p:nvPr/>
        </p:nvSpPr>
        <p:spPr>
          <a:xfrm>
            <a:off x="7019432" y="4708878"/>
            <a:ext cx="2249986" cy="2660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Environment Variables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97485" y="5259319"/>
            <a:ext cx="5240822" cy="299333"/>
          </a:xfrm>
          <a:custGeom>
            <a:avLst/>
            <a:gdLst/>
            <a:ahLst/>
            <a:cxnLst/>
            <a:rect l="l" t="t" r="r" b="b"/>
            <a:pathLst>
              <a:path w="5240822" h="329266">
                <a:moveTo>
                  <a:pt x="73170" y="0"/>
                </a:moveTo>
                <a:lnTo>
                  <a:pt x="5167653" y="0"/>
                </a:lnTo>
                <a:cubicBezTo>
                  <a:pt x="5208063" y="0"/>
                  <a:pt x="5240822" y="32759"/>
                  <a:pt x="5240822" y="73170"/>
                </a:cubicBezTo>
                <a:lnTo>
                  <a:pt x="5240822" y="256097"/>
                </a:lnTo>
                <a:cubicBezTo>
                  <a:pt x="5240822" y="296507"/>
                  <a:pt x="5208063" y="329266"/>
                  <a:pt x="5167653" y="329266"/>
                </a:cubicBezTo>
                <a:lnTo>
                  <a:pt x="73170" y="329266"/>
                </a:lnTo>
                <a:cubicBezTo>
                  <a:pt x="32759" y="329266"/>
                  <a:pt x="0" y="296507"/>
                  <a:pt x="0" y="256097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1" name="Text 49"/>
          <p:cNvSpPr/>
          <p:nvPr/>
        </p:nvSpPr>
        <p:spPr>
          <a:xfrm>
            <a:off x="6470655" y="5325837"/>
            <a:ext cx="5158506" cy="166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GEMINI_API_KEY=</a:t>
            </a:r>
            <a:r>
              <a:rPr lang="en-US" sz="1008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your_key_here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97485" y="5661756"/>
            <a:ext cx="5240822" cy="299333"/>
          </a:xfrm>
          <a:custGeom>
            <a:avLst/>
            <a:gdLst/>
            <a:ahLst/>
            <a:cxnLst/>
            <a:rect l="l" t="t" r="r" b="b"/>
            <a:pathLst>
              <a:path w="5240822" h="329266">
                <a:moveTo>
                  <a:pt x="73170" y="0"/>
                </a:moveTo>
                <a:lnTo>
                  <a:pt x="5167653" y="0"/>
                </a:lnTo>
                <a:cubicBezTo>
                  <a:pt x="5208063" y="0"/>
                  <a:pt x="5240822" y="32759"/>
                  <a:pt x="5240822" y="73170"/>
                </a:cubicBezTo>
                <a:lnTo>
                  <a:pt x="5240822" y="256097"/>
                </a:lnTo>
                <a:cubicBezTo>
                  <a:pt x="5240822" y="296507"/>
                  <a:pt x="5208063" y="329266"/>
                  <a:pt x="5167653" y="329266"/>
                </a:cubicBezTo>
                <a:lnTo>
                  <a:pt x="73170" y="329266"/>
                </a:lnTo>
                <a:cubicBezTo>
                  <a:pt x="32759" y="329266"/>
                  <a:pt x="0" y="296507"/>
                  <a:pt x="0" y="256097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3" name="Text 51"/>
          <p:cNvSpPr/>
          <p:nvPr/>
        </p:nvSpPr>
        <p:spPr>
          <a:xfrm>
            <a:off x="6470655" y="5728274"/>
            <a:ext cx="5158506" cy="166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HF_TOKEN=</a:t>
            </a:r>
            <a:r>
              <a:rPr lang="en-US" sz="1008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your_token_here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97485" y="6064192"/>
            <a:ext cx="5240822" cy="299333"/>
          </a:xfrm>
          <a:custGeom>
            <a:avLst/>
            <a:gdLst/>
            <a:ahLst/>
            <a:cxnLst/>
            <a:rect l="l" t="t" r="r" b="b"/>
            <a:pathLst>
              <a:path w="5240822" h="329266">
                <a:moveTo>
                  <a:pt x="73170" y="0"/>
                </a:moveTo>
                <a:lnTo>
                  <a:pt x="5167653" y="0"/>
                </a:lnTo>
                <a:cubicBezTo>
                  <a:pt x="5208063" y="0"/>
                  <a:pt x="5240822" y="32759"/>
                  <a:pt x="5240822" y="73170"/>
                </a:cubicBezTo>
                <a:lnTo>
                  <a:pt x="5240822" y="256097"/>
                </a:lnTo>
                <a:cubicBezTo>
                  <a:pt x="5240822" y="296507"/>
                  <a:pt x="5208063" y="329266"/>
                  <a:pt x="5167653" y="329266"/>
                </a:cubicBezTo>
                <a:lnTo>
                  <a:pt x="73170" y="329266"/>
                </a:lnTo>
                <a:cubicBezTo>
                  <a:pt x="32759" y="329266"/>
                  <a:pt x="0" y="296507"/>
                  <a:pt x="0" y="256097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5" name="Text 53"/>
          <p:cNvSpPr/>
          <p:nvPr/>
        </p:nvSpPr>
        <p:spPr>
          <a:xfrm>
            <a:off x="6470655" y="6130711"/>
            <a:ext cx="5158506" cy="166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ANALYSIS_PROVIDER=</a:t>
            </a:r>
            <a:r>
              <a:rPr lang="en-US" sz="1008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gemini|huggingface</a:t>
            </a:r>
            <a:endParaRPr lang="en-US" sz="16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375F6E9-8806-978C-F144-B5494C89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OUTPUT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Results &amp; Sample Output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6713220" cy="3465195"/>
          </a:xfrm>
          <a:custGeom>
            <a:avLst/>
            <a:gdLst/>
            <a:ahLst/>
            <a:cxnLst/>
            <a:rect l="l" t="t" r="r" b="b"/>
            <a:pathLst>
              <a:path w="6713220" h="3465195">
                <a:moveTo>
                  <a:pt x="114317" y="0"/>
                </a:moveTo>
                <a:lnTo>
                  <a:pt x="6598903" y="0"/>
                </a:lnTo>
                <a:cubicBezTo>
                  <a:pt x="6662039" y="0"/>
                  <a:pt x="6713220" y="51181"/>
                  <a:pt x="6713220" y="114317"/>
                </a:cubicBezTo>
                <a:lnTo>
                  <a:pt x="6713220" y="3350878"/>
                </a:lnTo>
                <a:cubicBezTo>
                  <a:pt x="6713220" y="3414014"/>
                  <a:pt x="6662039" y="3465195"/>
                  <a:pt x="6598903" y="3465195"/>
                </a:cubicBezTo>
                <a:lnTo>
                  <a:pt x="114317" y="3465195"/>
                </a:lnTo>
                <a:cubicBezTo>
                  <a:pt x="51181" y="3465195"/>
                  <a:pt x="0" y="3414014"/>
                  <a:pt x="0" y="3350878"/>
                </a:cubicBezTo>
                <a:lnTo>
                  <a:pt x="0" y="114317"/>
                </a:lnTo>
                <a:cubicBezTo>
                  <a:pt x="0" y="51181"/>
                  <a:pt x="51181" y="0"/>
                  <a:pt x="11431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02932" y="15316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30969"/>
                </a:lnTo>
                <a:cubicBezTo>
                  <a:pt x="0" y="144103"/>
                  <a:pt x="10678" y="154781"/>
                  <a:pt x="23812" y="154781"/>
                </a:cubicBezTo>
                <a:lnTo>
                  <a:pt x="77391" y="154781"/>
                </a:lnTo>
                <a:lnTo>
                  <a:pt x="71438" y="172641"/>
                </a:lnTo>
                <a:lnTo>
                  <a:pt x="44648" y="172641"/>
                </a:lnTo>
                <a:cubicBezTo>
                  <a:pt x="39700" y="172641"/>
                  <a:pt x="35719" y="176622"/>
                  <a:pt x="35719" y="181570"/>
                </a:cubicBezTo>
                <a:cubicBezTo>
                  <a:pt x="35719" y="186519"/>
                  <a:pt x="39700" y="190500"/>
                  <a:pt x="44648" y="190500"/>
                </a:cubicBezTo>
                <a:lnTo>
                  <a:pt x="145852" y="190500"/>
                </a:lnTo>
                <a:cubicBezTo>
                  <a:pt x="150800" y="190500"/>
                  <a:pt x="154781" y="186519"/>
                  <a:pt x="154781" y="181570"/>
                </a:cubicBezTo>
                <a:cubicBezTo>
                  <a:pt x="154781" y="176622"/>
                  <a:pt x="150800" y="172641"/>
                  <a:pt x="145852" y="172641"/>
                </a:cubicBezTo>
                <a:lnTo>
                  <a:pt x="119063" y="172641"/>
                </a:lnTo>
                <a:lnTo>
                  <a:pt x="113109" y="154781"/>
                </a:lnTo>
                <a:lnTo>
                  <a:pt x="166688" y="154781"/>
                </a:lnTo>
                <a:cubicBezTo>
                  <a:pt x="179822" y="154781"/>
                  <a:pt x="190500" y="144103"/>
                  <a:pt x="190500" y="130969"/>
                </a:cubicBezTo>
                <a:lnTo>
                  <a:pt x="190500" y="35719"/>
                </a:lnTo>
                <a:cubicBezTo>
                  <a:pt x="190500" y="22585"/>
                  <a:pt x="179822" y="11906"/>
                  <a:pt x="166688" y="11906"/>
                </a:cubicBezTo>
                <a:lnTo>
                  <a:pt x="23812" y="11906"/>
                </a:lnTo>
                <a:close/>
                <a:moveTo>
                  <a:pt x="35719" y="35719"/>
                </a:moveTo>
                <a:lnTo>
                  <a:pt x="154781" y="35719"/>
                </a:lnTo>
                <a:cubicBezTo>
                  <a:pt x="161367" y="35719"/>
                  <a:pt x="166688" y="41039"/>
                  <a:pt x="166688" y="47625"/>
                </a:cubicBezTo>
                <a:lnTo>
                  <a:pt x="166688" y="107156"/>
                </a:lnTo>
                <a:cubicBezTo>
                  <a:pt x="166688" y="113742"/>
                  <a:pt x="161367" y="119063"/>
                  <a:pt x="154781" y="119063"/>
                </a:cubicBezTo>
                <a:lnTo>
                  <a:pt x="35719" y="119063"/>
                </a:lnTo>
                <a:cubicBezTo>
                  <a:pt x="29133" y="119063"/>
                  <a:pt x="23812" y="113742"/>
                  <a:pt x="23812" y="107156"/>
                </a:cubicBezTo>
                <a:lnTo>
                  <a:pt x="23812" y="47625"/>
                </a:lnTo>
                <a:cubicBezTo>
                  <a:pt x="23812" y="41039"/>
                  <a:pt x="29133" y="35719"/>
                  <a:pt x="35719" y="35719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7" name="Text 5"/>
          <p:cNvSpPr/>
          <p:nvPr/>
        </p:nvSpPr>
        <p:spPr>
          <a:xfrm>
            <a:off x="817245" y="1493523"/>
            <a:ext cx="6181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Sample UI Output Layout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2930" y="1916433"/>
            <a:ext cx="3093720" cy="1264920"/>
          </a:xfrm>
          <a:custGeom>
            <a:avLst/>
            <a:gdLst/>
            <a:ahLst/>
            <a:cxnLst/>
            <a:rect l="l" t="t" r="r" b="b"/>
            <a:pathLst>
              <a:path w="3093720" h="1264920">
                <a:moveTo>
                  <a:pt x="76199" y="0"/>
                </a:moveTo>
                <a:lnTo>
                  <a:pt x="3017521" y="0"/>
                </a:lnTo>
                <a:cubicBezTo>
                  <a:pt x="3059605" y="0"/>
                  <a:pt x="3093720" y="34115"/>
                  <a:pt x="3093720" y="76199"/>
                </a:cubicBezTo>
                <a:lnTo>
                  <a:pt x="3093720" y="1188721"/>
                </a:lnTo>
                <a:cubicBezTo>
                  <a:pt x="3093720" y="1230805"/>
                  <a:pt x="3059605" y="1264920"/>
                  <a:pt x="3017521" y="1264920"/>
                </a:cubicBezTo>
                <a:lnTo>
                  <a:pt x="76199" y="1264920"/>
                </a:lnTo>
                <a:cubicBezTo>
                  <a:pt x="34115" y="1264920"/>
                  <a:pt x="0" y="1230805"/>
                  <a:pt x="0" y="11887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58190" y="21107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0" name="Text 8"/>
          <p:cNvSpPr/>
          <p:nvPr/>
        </p:nvSpPr>
        <p:spPr>
          <a:xfrm>
            <a:off x="1005840" y="2072641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 Research Trends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6524" y="241554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2" name="Text 10"/>
          <p:cNvSpPr/>
          <p:nvPr/>
        </p:nvSpPr>
        <p:spPr>
          <a:xfrm>
            <a:off x="982027" y="2377446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Transformer-based architectures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66524" y="264414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4" name="Text 12"/>
          <p:cNvSpPr/>
          <p:nvPr/>
        </p:nvSpPr>
        <p:spPr>
          <a:xfrm>
            <a:off x="982027" y="2606046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Few-shot learning approaches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66524" y="287274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6" name="Text 14"/>
          <p:cNvSpPr/>
          <p:nvPr/>
        </p:nvSpPr>
        <p:spPr>
          <a:xfrm>
            <a:off x="982027" y="2834646"/>
            <a:ext cx="1362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Multimodal integration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02380" y="1916433"/>
            <a:ext cx="3093720" cy="1264920"/>
          </a:xfrm>
          <a:custGeom>
            <a:avLst/>
            <a:gdLst/>
            <a:ahLst/>
            <a:cxnLst/>
            <a:rect l="l" t="t" r="r" b="b"/>
            <a:pathLst>
              <a:path w="3093720" h="1264920">
                <a:moveTo>
                  <a:pt x="76199" y="0"/>
                </a:moveTo>
                <a:lnTo>
                  <a:pt x="3017521" y="0"/>
                </a:lnTo>
                <a:cubicBezTo>
                  <a:pt x="3059605" y="0"/>
                  <a:pt x="3093720" y="34115"/>
                  <a:pt x="3093720" y="76199"/>
                </a:cubicBezTo>
                <a:lnTo>
                  <a:pt x="3093720" y="1188721"/>
                </a:lnTo>
                <a:cubicBezTo>
                  <a:pt x="3093720" y="1230805"/>
                  <a:pt x="3059605" y="1264920"/>
                  <a:pt x="3017521" y="1264920"/>
                </a:cubicBezTo>
                <a:lnTo>
                  <a:pt x="76199" y="1264920"/>
                </a:lnTo>
                <a:cubicBezTo>
                  <a:pt x="34115" y="1264920"/>
                  <a:pt x="0" y="1230805"/>
                  <a:pt x="0" y="11887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3977640" y="21107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33338"/>
                </a:moveTo>
                <a:cubicBezTo>
                  <a:pt x="57954" y="33338"/>
                  <a:pt x="54769" y="36522"/>
                  <a:pt x="54769" y="40481"/>
                </a:cubicBezTo>
                <a:lnTo>
                  <a:pt x="54769" y="54769"/>
                </a:lnTo>
                <a:lnTo>
                  <a:pt x="40481" y="54769"/>
                </a:lnTo>
                <a:cubicBezTo>
                  <a:pt x="36522" y="54769"/>
                  <a:pt x="33338" y="57954"/>
                  <a:pt x="33338" y="61912"/>
                </a:cubicBezTo>
                <a:cubicBezTo>
                  <a:pt x="33338" y="65871"/>
                  <a:pt x="36522" y="69056"/>
                  <a:pt x="40481" y="69056"/>
                </a:cubicBezTo>
                <a:lnTo>
                  <a:pt x="54769" y="69056"/>
                </a:lnTo>
                <a:lnTo>
                  <a:pt x="54769" y="83344"/>
                </a:lnTo>
                <a:cubicBezTo>
                  <a:pt x="54769" y="87303"/>
                  <a:pt x="57954" y="90488"/>
                  <a:pt x="61912" y="90488"/>
                </a:cubicBezTo>
                <a:cubicBezTo>
                  <a:pt x="65871" y="90488"/>
                  <a:pt x="69056" y="87303"/>
                  <a:pt x="69056" y="83344"/>
                </a:cubicBezTo>
                <a:lnTo>
                  <a:pt x="69056" y="69056"/>
                </a:lnTo>
                <a:lnTo>
                  <a:pt x="83344" y="69056"/>
                </a:lnTo>
                <a:cubicBezTo>
                  <a:pt x="87303" y="69056"/>
                  <a:pt x="90488" y="65871"/>
                  <a:pt x="90488" y="61912"/>
                </a:cubicBezTo>
                <a:cubicBezTo>
                  <a:pt x="90488" y="57954"/>
                  <a:pt x="87303" y="54769"/>
                  <a:pt x="83344" y="54769"/>
                </a:cubicBezTo>
                <a:lnTo>
                  <a:pt x="69056" y="54769"/>
                </a:lnTo>
                <a:lnTo>
                  <a:pt x="69056" y="40481"/>
                </a:lnTo>
                <a:cubicBezTo>
                  <a:pt x="69056" y="36522"/>
                  <a:pt x="65871" y="33338"/>
                  <a:pt x="61912" y="33338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Text 17"/>
          <p:cNvSpPr/>
          <p:nvPr/>
        </p:nvSpPr>
        <p:spPr>
          <a:xfrm>
            <a:off x="4225290" y="2072641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Identified Research Gaps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977640" y="241554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Text 19"/>
          <p:cNvSpPr/>
          <p:nvPr/>
        </p:nvSpPr>
        <p:spPr>
          <a:xfrm>
            <a:off x="4201478" y="2377446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Limited cross-domain studies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977640" y="264414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3" name="Text 21"/>
          <p:cNvSpPr/>
          <p:nvPr/>
        </p:nvSpPr>
        <p:spPr>
          <a:xfrm>
            <a:off x="4201478" y="2606046"/>
            <a:ext cx="128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 challenges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977640" y="287274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5" name="Text 23"/>
          <p:cNvSpPr/>
          <p:nvPr/>
        </p:nvSpPr>
        <p:spPr>
          <a:xfrm>
            <a:off x="4201478" y="2834646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Interpretability issues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2930" y="3303274"/>
            <a:ext cx="3093720" cy="1264920"/>
          </a:xfrm>
          <a:custGeom>
            <a:avLst/>
            <a:gdLst/>
            <a:ahLst/>
            <a:cxnLst/>
            <a:rect l="l" t="t" r="r" b="b"/>
            <a:pathLst>
              <a:path w="3093720" h="1264920">
                <a:moveTo>
                  <a:pt x="76199" y="0"/>
                </a:moveTo>
                <a:lnTo>
                  <a:pt x="3017521" y="0"/>
                </a:lnTo>
                <a:cubicBezTo>
                  <a:pt x="3059605" y="0"/>
                  <a:pt x="3093720" y="34115"/>
                  <a:pt x="3093720" y="76199"/>
                </a:cubicBezTo>
                <a:lnTo>
                  <a:pt x="3093720" y="1188721"/>
                </a:lnTo>
                <a:cubicBezTo>
                  <a:pt x="3093720" y="1230805"/>
                  <a:pt x="3059605" y="1264920"/>
                  <a:pt x="3017521" y="1264920"/>
                </a:cubicBezTo>
                <a:lnTo>
                  <a:pt x="76199" y="1264920"/>
                </a:lnTo>
                <a:cubicBezTo>
                  <a:pt x="34115" y="1264920"/>
                  <a:pt x="0" y="1230805"/>
                  <a:pt x="0" y="11887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777240" y="3497582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28" name="Text 26"/>
          <p:cNvSpPr/>
          <p:nvPr/>
        </p:nvSpPr>
        <p:spPr>
          <a:xfrm>
            <a:off x="1005840" y="3459482"/>
            <a:ext cx="1638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Suggested Project Ideas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49856" y="3802382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0" name="Text 28"/>
          <p:cNvSpPr/>
          <p:nvPr/>
        </p:nvSpPr>
        <p:spPr>
          <a:xfrm>
            <a:off x="982027" y="3764282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Hybrid attention mechanisms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49856" y="4030982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2" name="Text 30"/>
          <p:cNvSpPr/>
          <p:nvPr/>
        </p:nvSpPr>
        <p:spPr>
          <a:xfrm>
            <a:off x="982027" y="3992882"/>
            <a:ext cx="1828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adaptation framework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9856" y="4259582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4" name="Text 32"/>
          <p:cNvSpPr/>
          <p:nvPr/>
        </p:nvSpPr>
        <p:spPr>
          <a:xfrm>
            <a:off x="982027" y="4221482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AI pipeline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02380" y="3303274"/>
            <a:ext cx="3093720" cy="1264920"/>
          </a:xfrm>
          <a:custGeom>
            <a:avLst/>
            <a:gdLst/>
            <a:ahLst/>
            <a:cxnLst/>
            <a:rect l="l" t="t" r="r" b="b"/>
            <a:pathLst>
              <a:path w="3093720" h="1264920">
                <a:moveTo>
                  <a:pt x="76199" y="0"/>
                </a:moveTo>
                <a:lnTo>
                  <a:pt x="3017521" y="0"/>
                </a:lnTo>
                <a:cubicBezTo>
                  <a:pt x="3059605" y="0"/>
                  <a:pt x="3093720" y="34115"/>
                  <a:pt x="3093720" y="76199"/>
                </a:cubicBezTo>
                <a:lnTo>
                  <a:pt x="3093720" y="1188721"/>
                </a:lnTo>
                <a:cubicBezTo>
                  <a:pt x="3093720" y="1230805"/>
                  <a:pt x="3059605" y="1264920"/>
                  <a:pt x="3017521" y="1264920"/>
                </a:cubicBezTo>
                <a:lnTo>
                  <a:pt x="76199" y="1264920"/>
                </a:lnTo>
                <a:cubicBezTo>
                  <a:pt x="34115" y="1264920"/>
                  <a:pt x="0" y="1230805"/>
                  <a:pt x="0" y="11887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3977640" y="349758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91291" y="96768"/>
                </a:moveTo>
                <a:lnTo>
                  <a:pt x="48339" y="113288"/>
                </a:lnTo>
                <a:cubicBezTo>
                  <a:pt x="42565" y="115520"/>
                  <a:pt x="36880" y="109835"/>
                  <a:pt x="39112" y="104061"/>
                </a:cubicBezTo>
                <a:lnTo>
                  <a:pt x="55632" y="61109"/>
                </a:lnTo>
                <a:cubicBezTo>
                  <a:pt x="56614" y="58579"/>
                  <a:pt x="58579" y="56614"/>
                  <a:pt x="61109" y="55632"/>
                </a:cubicBezTo>
                <a:lnTo>
                  <a:pt x="104061" y="39112"/>
                </a:lnTo>
                <a:cubicBezTo>
                  <a:pt x="109835" y="36880"/>
                  <a:pt x="115520" y="42565"/>
                  <a:pt x="113288" y="48339"/>
                </a:cubicBezTo>
                <a:lnTo>
                  <a:pt x="96768" y="91291"/>
                </a:lnTo>
                <a:cubicBezTo>
                  <a:pt x="95816" y="93821"/>
                  <a:pt x="93821" y="95786"/>
                  <a:pt x="91291" y="96768"/>
                </a:cubicBezTo>
                <a:close/>
                <a:moveTo>
                  <a:pt x="85725" y="76200"/>
                </a:moveTo>
                <a:cubicBezTo>
                  <a:pt x="85725" y="70943"/>
                  <a:pt x="81457" y="66675"/>
                  <a:pt x="76200" y="66675"/>
                </a:cubicBezTo>
                <a:cubicBezTo>
                  <a:pt x="70943" y="66675"/>
                  <a:pt x="66675" y="70943"/>
                  <a:pt x="66675" y="76200"/>
                </a:cubicBezTo>
                <a:cubicBezTo>
                  <a:pt x="66675" y="81457"/>
                  <a:pt x="70943" y="85725"/>
                  <a:pt x="76200" y="85725"/>
                </a:cubicBezTo>
                <a:cubicBezTo>
                  <a:pt x="81457" y="85725"/>
                  <a:pt x="85725" y="81457"/>
                  <a:pt x="85725" y="762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7" name="Text 35"/>
          <p:cNvSpPr/>
          <p:nvPr/>
        </p:nvSpPr>
        <p:spPr>
          <a:xfrm>
            <a:off x="4225290" y="3459482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Directions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977640" y="38023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9" name="Text 37"/>
          <p:cNvSpPr/>
          <p:nvPr/>
        </p:nvSpPr>
        <p:spPr>
          <a:xfrm>
            <a:off x="4201478" y="3764282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adaptation systems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977640" y="40309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1" name="Text 39"/>
          <p:cNvSpPr/>
          <p:nvPr/>
        </p:nvSpPr>
        <p:spPr>
          <a:xfrm>
            <a:off x="4201478" y="3992882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Energy-efficient models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4810" y="4926328"/>
            <a:ext cx="6713220" cy="845820"/>
          </a:xfrm>
          <a:custGeom>
            <a:avLst/>
            <a:gdLst/>
            <a:ahLst/>
            <a:cxnLst/>
            <a:rect l="l" t="t" r="r" b="b"/>
            <a:pathLst>
              <a:path w="6713220" h="845820">
                <a:moveTo>
                  <a:pt x="114304" y="0"/>
                </a:moveTo>
                <a:lnTo>
                  <a:pt x="6598916" y="0"/>
                </a:lnTo>
                <a:cubicBezTo>
                  <a:pt x="6662044" y="0"/>
                  <a:pt x="6713220" y="51176"/>
                  <a:pt x="6713220" y="114304"/>
                </a:cubicBezTo>
                <a:lnTo>
                  <a:pt x="6713220" y="731516"/>
                </a:lnTo>
                <a:cubicBezTo>
                  <a:pt x="6713220" y="794644"/>
                  <a:pt x="6662044" y="845820"/>
                  <a:pt x="6598916" y="845820"/>
                </a:cubicBezTo>
                <a:lnTo>
                  <a:pt x="114304" y="845820"/>
                </a:lnTo>
                <a:cubicBezTo>
                  <a:pt x="51176" y="845820"/>
                  <a:pt x="0" y="794644"/>
                  <a:pt x="0" y="7315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55307" y="52348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4" name="Text 42"/>
          <p:cNvSpPr/>
          <p:nvPr/>
        </p:nvSpPr>
        <p:spPr>
          <a:xfrm>
            <a:off x="941070" y="5082546"/>
            <a:ext cx="1400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Gap Score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41070" y="5311146"/>
            <a:ext cx="1438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8.5 / 10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841087" y="5177675"/>
            <a:ext cx="1104900" cy="342900"/>
          </a:xfrm>
          <a:custGeom>
            <a:avLst/>
            <a:gdLst/>
            <a:ahLst/>
            <a:cxnLst/>
            <a:rect l="l" t="t" r="r" b="b"/>
            <a:pathLst>
              <a:path w="1104900" h="342900">
                <a:moveTo>
                  <a:pt x="76199" y="0"/>
                </a:moveTo>
                <a:lnTo>
                  <a:pt x="1028701" y="0"/>
                </a:lnTo>
                <a:cubicBezTo>
                  <a:pt x="1070784" y="0"/>
                  <a:pt x="1104900" y="34116"/>
                  <a:pt x="1104900" y="76199"/>
                </a:cubicBezTo>
                <a:lnTo>
                  <a:pt x="1104900" y="266701"/>
                </a:lnTo>
                <a:cubicBezTo>
                  <a:pt x="1104900" y="308784"/>
                  <a:pt x="1070784" y="342900"/>
                  <a:pt x="10287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5993487" y="525387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Potential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334250" y="1299210"/>
            <a:ext cx="4474845" cy="3798570"/>
          </a:xfrm>
          <a:custGeom>
            <a:avLst/>
            <a:gdLst/>
            <a:ahLst/>
            <a:cxnLst/>
            <a:rect l="l" t="t" r="r" b="b"/>
            <a:pathLst>
              <a:path w="4474845" h="3798570">
                <a:moveTo>
                  <a:pt x="114299" y="0"/>
                </a:moveTo>
                <a:lnTo>
                  <a:pt x="4360546" y="0"/>
                </a:lnTo>
                <a:cubicBezTo>
                  <a:pt x="4423672" y="0"/>
                  <a:pt x="4474845" y="51173"/>
                  <a:pt x="4474845" y="114299"/>
                </a:cubicBezTo>
                <a:lnTo>
                  <a:pt x="4474845" y="3684271"/>
                </a:lnTo>
                <a:cubicBezTo>
                  <a:pt x="4474845" y="3747397"/>
                  <a:pt x="4423672" y="3798570"/>
                  <a:pt x="4360546" y="3798570"/>
                </a:cubicBezTo>
                <a:lnTo>
                  <a:pt x="114299" y="3798570"/>
                </a:lnTo>
                <a:cubicBezTo>
                  <a:pt x="51173" y="3798570"/>
                  <a:pt x="0" y="3747397"/>
                  <a:pt x="0" y="3684271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7480935" y="1493523"/>
            <a:ext cx="4181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532370" y="1916433"/>
            <a:ext cx="4074795" cy="655320"/>
          </a:xfrm>
          <a:custGeom>
            <a:avLst/>
            <a:gdLst/>
            <a:ahLst/>
            <a:cxnLst/>
            <a:rect l="l" t="t" r="r" b="b"/>
            <a:pathLst>
              <a:path w="4074795" h="655320">
                <a:moveTo>
                  <a:pt x="76201" y="0"/>
                </a:moveTo>
                <a:lnTo>
                  <a:pt x="3998594" y="0"/>
                </a:lnTo>
                <a:cubicBezTo>
                  <a:pt x="4040679" y="0"/>
                  <a:pt x="4074795" y="34116"/>
                  <a:pt x="4074795" y="76201"/>
                </a:cubicBezTo>
                <a:lnTo>
                  <a:pt x="4074795" y="579119"/>
                </a:lnTo>
                <a:cubicBezTo>
                  <a:pt x="4074795" y="621204"/>
                  <a:pt x="4040679" y="655320"/>
                  <a:pt x="399859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650480" y="205359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7764780" y="216789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8616" y="3631"/>
                </a:moveTo>
                <a:lnTo>
                  <a:pt x="92363" y="29885"/>
                </a:lnTo>
                <a:lnTo>
                  <a:pt x="122515" y="60037"/>
                </a:lnTo>
                <a:lnTo>
                  <a:pt x="148769" y="33784"/>
                </a:lnTo>
                <a:cubicBezTo>
                  <a:pt x="151090" y="31432"/>
                  <a:pt x="152400" y="28277"/>
                  <a:pt x="152400" y="25003"/>
                </a:cubicBezTo>
                <a:cubicBezTo>
                  <a:pt x="152400" y="21729"/>
                  <a:pt x="151090" y="18574"/>
                  <a:pt x="148769" y="16222"/>
                </a:cubicBezTo>
                <a:lnTo>
                  <a:pt x="136178" y="3631"/>
                </a:lnTo>
                <a:cubicBezTo>
                  <a:pt x="133826" y="1310"/>
                  <a:pt x="130671" y="0"/>
                  <a:pt x="127397" y="0"/>
                </a:cubicBezTo>
                <a:cubicBezTo>
                  <a:pt x="124123" y="0"/>
                  <a:pt x="120967" y="1310"/>
                  <a:pt x="118616" y="3631"/>
                </a:cubicBezTo>
                <a:close/>
                <a:moveTo>
                  <a:pt x="82272" y="39975"/>
                </a:moveTo>
                <a:lnTo>
                  <a:pt x="3631" y="118616"/>
                </a:lnTo>
                <a:cubicBezTo>
                  <a:pt x="1310" y="120967"/>
                  <a:pt x="0" y="124123"/>
                  <a:pt x="0" y="127397"/>
                </a:cubicBezTo>
                <a:cubicBezTo>
                  <a:pt x="0" y="130671"/>
                  <a:pt x="1310" y="133826"/>
                  <a:pt x="3631" y="136178"/>
                </a:cubicBezTo>
                <a:lnTo>
                  <a:pt x="16222" y="148769"/>
                </a:lnTo>
                <a:cubicBezTo>
                  <a:pt x="18574" y="151090"/>
                  <a:pt x="21729" y="152400"/>
                  <a:pt x="25003" y="152400"/>
                </a:cubicBezTo>
                <a:cubicBezTo>
                  <a:pt x="28277" y="152400"/>
                  <a:pt x="31432" y="151090"/>
                  <a:pt x="33784" y="148769"/>
                </a:cubicBezTo>
                <a:lnTo>
                  <a:pt x="112425" y="70128"/>
                </a:lnTo>
                <a:lnTo>
                  <a:pt x="82272" y="3997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3" name="Text 51"/>
          <p:cNvSpPr/>
          <p:nvPr/>
        </p:nvSpPr>
        <p:spPr>
          <a:xfrm>
            <a:off x="8145780" y="2034541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Detection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145780" y="2263146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 identification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532370" y="2693674"/>
            <a:ext cx="4074795" cy="655320"/>
          </a:xfrm>
          <a:custGeom>
            <a:avLst/>
            <a:gdLst/>
            <a:ahLst/>
            <a:cxnLst/>
            <a:rect l="l" t="t" r="r" b="b"/>
            <a:pathLst>
              <a:path w="4074795" h="655320">
                <a:moveTo>
                  <a:pt x="76201" y="0"/>
                </a:moveTo>
                <a:lnTo>
                  <a:pt x="3998594" y="0"/>
                </a:lnTo>
                <a:cubicBezTo>
                  <a:pt x="4040679" y="0"/>
                  <a:pt x="4074795" y="34116"/>
                  <a:pt x="4074795" y="76201"/>
                </a:cubicBezTo>
                <a:lnTo>
                  <a:pt x="4074795" y="579119"/>
                </a:lnTo>
                <a:cubicBezTo>
                  <a:pt x="4074795" y="621204"/>
                  <a:pt x="4040679" y="655320"/>
                  <a:pt x="399859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7650480" y="283083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7764780" y="29451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8" name="Text 56"/>
          <p:cNvSpPr/>
          <p:nvPr/>
        </p:nvSpPr>
        <p:spPr>
          <a:xfrm>
            <a:off x="8145780" y="2811782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Clustering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145780" y="3040382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ML-based grouping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532370" y="3470910"/>
            <a:ext cx="4074795" cy="655320"/>
          </a:xfrm>
          <a:custGeom>
            <a:avLst/>
            <a:gdLst/>
            <a:ahLst/>
            <a:cxnLst/>
            <a:rect l="l" t="t" r="r" b="b"/>
            <a:pathLst>
              <a:path w="4074795" h="655320">
                <a:moveTo>
                  <a:pt x="76201" y="0"/>
                </a:moveTo>
                <a:lnTo>
                  <a:pt x="3998594" y="0"/>
                </a:lnTo>
                <a:cubicBezTo>
                  <a:pt x="4040679" y="0"/>
                  <a:pt x="4074795" y="34116"/>
                  <a:pt x="4074795" y="76201"/>
                </a:cubicBezTo>
                <a:lnTo>
                  <a:pt x="4074795" y="579119"/>
                </a:lnTo>
                <a:cubicBezTo>
                  <a:pt x="4074795" y="621204"/>
                  <a:pt x="4040679" y="655320"/>
                  <a:pt x="399859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7650480" y="360806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7745730" y="372236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3" name="Text 61"/>
          <p:cNvSpPr/>
          <p:nvPr/>
        </p:nvSpPr>
        <p:spPr>
          <a:xfrm>
            <a:off x="8145780" y="3589018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AI-Driven Insights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145780" y="3817618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LLM-powered analysis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7532370" y="4248156"/>
            <a:ext cx="4074795" cy="655320"/>
          </a:xfrm>
          <a:custGeom>
            <a:avLst/>
            <a:gdLst/>
            <a:ahLst/>
            <a:cxnLst/>
            <a:rect l="l" t="t" r="r" b="b"/>
            <a:pathLst>
              <a:path w="4074795" h="655320">
                <a:moveTo>
                  <a:pt x="76201" y="0"/>
                </a:moveTo>
                <a:lnTo>
                  <a:pt x="3998594" y="0"/>
                </a:lnTo>
                <a:cubicBezTo>
                  <a:pt x="4040679" y="0"/>
                  <a:pt x="4074795" y="34116"/>
                  <a:pt x="4074795" y="76201"/>
                </a:cubicBezTo>
                <a:lnTo>
                  <a:pt x="4074795" y="579119"/>
                </a:lnTo>
                <a:cubicBezTo>
                  <a:pt x="4074795" y="621204"/>
                  <a:pt x="4040679" y="655320"/>
                  <a:pt x="399859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7650480" y="4385314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7764780" y="449961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8" name="Text 66"/>
          <p:cNvSpPr/>
          <p:nvPr/>
        </p:nvSpPr>
        <p:spPr>
          <a:xfrm>
            <a:off x="8145780" y="4366264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Quantitative Scoring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145780" y="4594864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Gap score out of 10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334250" y="5261610"/>
            <a:ext cx="4474845" cy="1226820"/>
          </a:xfrm>
          <a:custGeom>
            <a:avLst/>
            <a:gdLst/>
            <a:ahLst/>
            <a:cxnLst/>
            <a:rect l="l" t="t" r="r" b="b"/>
            <a:pathLst>
              <a:path w="4474845" h="1226820">
                <a:moveTo>
                  <a:pt x="114303" y="0"/>
                </a:moveTo>
                <a:lnTo>
                  <a:pt x="4360542" y="0"/>
                </a:lnTo>
                <a:cubicBezTo>
                  <a:pt x="4423670" y="0"/>
                  <a:pt x="4474845" y="51175"/>
                  <a:pt x="4474845" y="114303"/>
                </a:cubicBezTo>
                <a:lnTo>
                  <a:pt x="4474845" y="1112517"/>
                </a:lnTo>
                <a:cubicBezTo>
                  <a:pt x="4474845" y="1175603"/>
                  <a:pt x="4423628" y="1226820"/>
                  <a:pt x="4360542" y="1226820"/>
                </a:cubicBezTo>
                <a:lnTo>
                  <a:pt x="114303" y="1226820"/>
                </a:lnTo>
                <a:cubicBezTo>
                  <a:pt x="51175" y="1226820"/>
                  <a:pt x="0" y="1175645"/>
                  <a:pt x="0" y="11125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1" name="Text 69"/>
          <p:cNvSpPr/>
          <p:nvPr/>
        </p:nvSpPr>
        <p:spPr>
          <a:xfrm>
            <a:off x="7447598" y="5417818"/>
            <a:ext cx="4248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Metrics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7419023" y="5798818"/>
            <a:ext cx="2162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&lt; 2 min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7457123" y="6141718"/>
            <a:ext cx="2085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Avg. response time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9556432" y="5798818"/>
            <a:ext cx="2162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10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9594532" y="6141718"/>
            <a:ext cx="2085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Papers analyzed</a:t>
            </a:r>
            <a:endParaRPr lang="en-US" sz="1600" dirty="0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CC38761B-5DC3-85D8-A0D6-53A7C0F23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F18E2D-347B-5FE9-D8B7-400AEDDB1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361A15F0-6378-B763-7CFF-0D17B31D31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pic>
        <p:nvPicPr>
          <p:cNvPr id="3" name="Image 0" descr="https://kimi-web-img.moonshot.cn/img/thumbs.dreamstime.com/04382a26396dc7398719aeef72bceacd27f85809.jpg">
            <a:extLst>
              <a:ext uri="{FF2B5EF4-FFF2-40B4-BE49-F238E27FC236}">
                <a16:creationId xmlns:a16="http://schemas.microsoft.com/office/drawing/2014/main" id="{0534E3B6-1AD1-AEB3-A276-1944A5EF8B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l="1444" r="144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1">
            <a:extLst>
              <a:ext uri="{FF2B5EF4-FFF2-40B4-BE49-F238E27FC236}">
                <a16:creationId xmlns:a16="http://schemas.microsoft.com/office/drawing/2014/main" id="{D2A09FE8-EDD2-95AF-1E3A-F8597D1420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1E1B4B">
                  <a:alpha val="95000"/>
                </a:srgbClr>
              </a:gs>
              <a:gs pos="100000">
                <a:srgbClr val="312E8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D681EE61-5013-C14B-B5F3-C1860DE3D879}"/>
              </a:ext>
            </a:extLst>
          </p:cNvPr>
          <p:cNvSpPr/>
          <p:nvPr/>
        </p:nvSpPr>
        <p:spPr>
          <a:xfrm>
            <a:off x="296862" y="416564"/>
            <a:ext cx="54232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Result Screenshots</a:t>
            </a:r>
            <a:endParaRPr lang="en-US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F360C74-C42D-9D1A-C659-BD2808DEE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8B0FAE4-E365-3FCA-5255-C4948EDFA6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60" y="1102364"/>
            <a:ext cx="10627360" cy="537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856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BENEFITS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Advantages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3703320" cy="2617470"/>
          </a:xfrm>
          <a:custGeom>
            <a:avLst/>
            <a:gdLst/>
            <a:ahLst/>
            <a:cxnLst/>
            <a:rect l="l" t="t" r="r" b="b"/>
            <a:pathLst>
              <a:path w="3703320" h="2617470">
                <a:moveTo>
                  <a:pt x="114305" y="0"/>
                </a:moveTo>
                <a:lnTo>
                  <a:pt x="3589015" y="0"/>
                </a:lnTo>
                <a:cubicBezTo>
                  <a:pt x="3652144" y="0"/>
                  <a:pt x="3703320" y="51176"/>
                  <a:pt x="3703320" y="114305"/>
                </a:cubicBezTo>
                <a:lnTo>
                  <a:pt x="3703320" y="2503165"/>
                </a:lnTo>
                <a:cubicBezTo>
                  <a:pt x="3703320" y="2566294"/>
                  <a:pt x="3652144" y="2617470"/>
                  <a:pt x="3589015" y="2617470"/>
                </a:cubicBezTo>
                <a:lnTo>
                  <a:pt x="114305" y="2617470"/>
                </a:lnTo>
                <a:cubicBezTo>
                  <a:pt x="51176" y="2617470"/>
                  <a:pt x="0" y="2566294"/>
                  <a:pt x="0" y="250316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4935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731520" y="16459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226820" y="1626868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Efficiency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9120" y="2141218"/>
            <a:ext cx="3390900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Reduces manual literature review time from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weeks to minutes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enabling researchers to focus on actual research work.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9120" y="3592832"/>
            <a:ext cx="2609850" cy="76200"/>
          </a:xfrm>
          <a:custGeom>
            <a:avLst/>
            <a:gdLst/>
            <a:ahLst/>
            <a:cxnLst/>
            <a:rect l="l" t="t" r="r" b="b"/>
            <a:pathLst>
              <a:path w="2609850" h="76200">
                <a:moveTo>
                  <a:pt x="38100" y="0"/>
                </a:moveTo>
                <a:lnTo>
                  <a:pt x="2571750" y="0"/>
                </a:lnTo>
                <a:cubicBezTo>
                  <a:pt x="2592778" y="0"/>
                  <a:pt x="2609850" y="17072"/>
                  <a:pt x="2609850" y="38100"/>
                </a:cubicBezTo>
                <a:lnTo>
                  <a:pt x="2609850" y="38100"/>
                </a:lnTo>
                <a:cubicBezTo>
                  <a:pt x="2609850" y="59128"/>
                  <a:pt x="2592778" y="76200"/>
                  <a:pt x="25717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1" name="Shape 9"/>
          <p:cNvSpPr/>
          <p:nvPr/>
        </p:nvSpPr>
        <p:spPr>
          <a:xfrm>
            <a:off x="579120" y="3592832"/>
            <a:ext cx="2352675" cy="76200"/>
          </a:xfrm>
          <a:custGeom>
            <a:avLst/>
            <a:gdLst/>
            <a:ahLst/>
            <a:cxnLst/>
            <a:rect l="l" t="t" r="r" b="b"/>
            <a:pathLst>
              <a:path w="2352675" h="76200">
                <a:moveTo>
                  <a:pt x="38100" y="0"/>
                </a:moveTo>
                <a:lnTo>
                  <a:pt x="2314575" y="0"/>
                </a:lnTo>
                <a:cubicBezTo>
                  <a:pt x="2335603" y="0"/>
                  <a:pt x="2352675" y="17072"/>
                  <a:pt x="2352675" y="38100"/>
                </a:cubicBezTo>
                <a:lnTo>
                  <a:pt x="2352675" y="38100"/>
                </a:lnTo>
                <a:cubicBezTo>
                  <a:pt x="2352675" y="59128"/>
                  <a:pt x="2335603" y="76200"/>
                  <a:pt x="23145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3266004" y="3535682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90% faster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45531" y="1299210"/>
            <a:ext cx="3703320" cy="2617470"/>
          </a:xfrm>
          <a:custGeom>
            <a:avLst/>
            <a:gdLst/>
            <a:ahLst/>
            <a:cxnLst/>
            <a:rect l="l" t="t" r="r" b="b"/>
            <a:pathLst>
              <a:path w="3703320" h="2617470">
                <a:moveTo>
                  <a:pt x="114305" y="0"/>
                </a:moveTo>
                <a:lnTo>
                  <a:pt x="3589015" y="0"/>
                </a:lnTo>
                <a:cubicBezTo>
                  <a:pt x="3652144" y="0"/>
                  <a:pt x="3703320" y="51176"/>
                  <a:pt x="3703320" y="114305"/>
                </a:cubicBezTo>
                <a:lnTo>
                  <a:pt x="3703320" y="2503165"/>
                </a:lnTo>
                <a:cubicBezTo>
                  <a:pt x="3703320" y="2566294"/>
                  <a:pt x="3652144" y="2617470"/>
                  <a:pt x="3589015" y="2617470"/>
                </a:cubicBezTo>
                <a:lnTo>
                  <a:pt x="114305" y="2617470"/>
                </a:lnTo>
                <a:cubicBezTo>
                  <a:pt x="51176" y="2617470"/>
                  <a:pt x="0" y="2566294"/>
                  <a:pt x="0" y="250316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439841" y="14935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15" name="Shape 13"/>
          <p:cNvSpPr/>
          <p:nvPr/>
        </p:nvSpPr>
        <p:spPr>
          <a:xfrm>
            <a:off x="4592241" y="16459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5087541" y="1626868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 Clustering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39841" y="2141218"/>
            <a:ext cx="3390900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embeddings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KMeans clustering to intelligently group related research papers.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39841" y="3592832"/>
            <a:ext cx="2428875" cy="76200"/>
          </a:xfrm>
          <a:custGeom>
            <a:avLst/>
            <a:gdLst/>
            <a:ahLst/>
            <a:cxnLst/>
            <a:rect l="l" t="t" r="r" b="b"/>
            <a:pathLst>
              <a:path w="2428875" h="76200">
                <a:moveTo>
                  <a:pt x="38100" y="0"/>
                </a:moveTo>
                <a:lnTo>
                  <a:pt x="2390775" y="0"/>
                </a:lnTo>
                <a:cubicBezTo>
                  <a:pt x="2411803" y="0"/>
                  <a:pt x="2428875" y="17072"/>
                  <a:pt x="2428875" y="38100"/>
                </a:cubicBezTo>
                <a:lnTo>
                  <a:pt x="2428875" y="38100"/>
                </a:lnTo>
                <a:cubicBezTo>
                  <a:pt x="2428875" y="59128"/>
                  <a:pt x="2411803" y="76200"/>
                  <a:pt x="23907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9" name="Shape 17"/>
          <p:cNvSpPr/>
          <p:nvPr/>
        </p:nvSpPr>
        <p:spPr>
          <a:xfrm>
            <a:off x="4439841" y="3592832"/>
            <a:ext cx="2057400" cy="76200"/>
          </a:xfrm>
          <a:custGeom>
            <a:avLst/>
            <a:gdLst/>
            <a:ahLst/>
            <a:cxnLst/>
            <a:rect l="l" t="t" r="r" b="b"/>
            <a:pathLst>
              <a:path w="2057400" h="76200">
                <a:moveTo>
                  <a:pt x="38100" y="0"/>
                </a:moveTo>
                <a:lnTo>
                  <a:pt x="2019300" y="0"/>
                </a:lnTo>
                <a:cubicBezTo>
                  <a:pt x="2040328" y="0"/>
                  <a:pt x="2057400" y="17072"/>
                  <a:pt x="2057400" y="38100"/>
                </a:cubicBezTo>
                <a:lnTo>
                  <a:pt x="2057400" y="38100"/>
                </a:lnTo>
                <a:cubicBezTo>
                  <a:pt x="2057400" y="59128"/>
                  <a:pt x="2040328" y="76200"/>
                  <a:pt x="20193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6941939" y="3535682"/>
            <a:ext cx="876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85% accuracy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06371" y="1299210"/>
            <a:ext cx="3703320" cy="2617470"/>
          </a:xfrm>
          <a:custGeom>
            <a:avLst/>
            <a:gdLst/>
            <a:ahLst/>
            <a:cxnLst/>
            <a:rect l="l" t="t" r="r" b="b"/>
            <a:pathLst>
              <a:path w="3703320" h="2617470">
                <a:moveTo>
                  <a:pt x="114305" y="0"/>
                </a:moveTo>
                <a:lnTo>
                  <a:pt x="3589015" y="0"/>
                </a:lnTo>
                <a:cubicBezTo>
                  <a:pt x="3652144" y="0"/>
                  <a:pt x="3703320" y="51176"/>
                  <a:pt x="3703320" y="114305"/>
                </a:cubicBezTo>
                <a:lnTo>
                  <a:pt x="3703320" y="2503165"/>
                </a:lnTo>
                <a:cubicBezTo>
                  <a:pt x="3703320" y="2566294"/>
                  <a:pt x="3652144" y="2617470"/>
                  <a:pt x="3589015" y="2617470"/>
                </a:cubicBezTo>
                <a:lnTo>
                  <a:pt x="114305" y="2617470"/>
                </a:lnTo>
                <a:cubicBezTo>
                  <a:pt x="51176" y="2617470"/>
                  <a:pt x="0" y="2566294"/>
                  <a:pt x="0" y="250316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8300681" y="14935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8453081" y="16459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50006"/>
                </a:moveTo>
                <a:cubicBezTo>
                  <a:pt x="86931" y="50006"/>
                  <a:pt x="82153" y="54784"/>
                  <a:pt x="82153" y="60722"/>
                </a:cubicBezTo>
                <a:lnTo>
                  <a:pt x="82153" y="82153"/>
                </a:lnTo>
                <a:lnTo>
                  <a:pt x="60722" y="82153"/>
                </a:lnTo>
                <a:cubicBezTo>
                  <a:pt x="54784" y="82153"/>
                  <a:pt x="50006" y="86931"/>
                  <a:pt x="50006" y="92869"/>
                </a:cubicBezTo>
                <a:cubicBezTo>
                  <a:pt x="50006" y="98807"/>
                  <a:pt x="54784" y="103584"/>
                  <a:pt x="60722" y="103584"/>
                </a:cubicBezTo>
                <a:lnTo>
                  <a:pt x="82153" y="103584"/>
                </a:lnTo>
                <a:lnTo>
                  <a:pt x="82153" y="125016"/>
                </a:lnTo>
                <a:cubicBezTo>
                  <a:pt x="82153" y="130954"/>
                  <a:pt x="86931" y="135731"/>
                  <a:pt x="92869" y="135731"/>
                </a:cubicBezTo>
                <a:cubicBezTo>
                  <a:pt x="98807" y="135731"/>
                  <a:pt x="103584" y="130954"/>
                  <a:pt x="103584" y="125016"/>
                </a:cubicBezTo>
                <a:lnTo>
                  <a:pt x="103584" y="103584"/>
                </a:lnTo>
                <a:lnTo>
                  <a:pt x="125016" y="103584"/>
                </a:lnTo>
                <a:cubicBezTo>
                  <a:pt x="130954" y="103584"/>
                  <a:pt x="135731" y="98807"/>
                  <a:pt x="135731" y="92869"/>
                </a:cubicBezTo>
                <a:cubicBezTo>
                  <a:pt x="135731" y="86931"/>
                  <a:pt x="130954" y="82153"/>
                  <a:pt x="125016" y="82153"/>
                </a:cubicBezTo>
                <a:lnTo>
                  <a:pt x="103584" y="82153"/>
                </a:lnTo>
                <a:lnTo>
                  <a:pt x="103584" y="60722"/>
                </a:lnTo>
                <a:cubicBezTo>
                  <a:pt x="103584" y="54784"/>
                  <a:pt x="98807" y="50006"/>
                  <a:pt x="92869" y="500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8948381" y="1626868"/>
            <a:ext cx="1276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Gap Detection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00681" y="2141218"/>
            <a:ext cx="3390900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research gap detection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identifies unexplored areas and opportunities for innovation.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300681" y="3592832"/>
            <a:ext cx="2409825" cy="76200"/>
          </a:xfrm>
          <a:custGeom>
            <a:avLst/>
            <a:gdLst/>
            <a:ahLst/>
            <a:cxnLst/>
            <a:rect l="l" t="t" r="r" b="b"/>
            <a:pathLst>
              <a:path w="2409825" h="76200">
                <a:moveTo>
                  <a:pt x="38100" y="0"/>
                </a:moveTo>
                <a:lnTo>
                  <a:pt x="2371725" y="0"/>
                </a:lnTo>
                <a:cubicBezTo>
                  <a:pt x="2392753" y="0"/>
                  <a:pt x="2409825" y="17072"/>
                  <a:pt x="2409825" y="38100"/>
                </a:cubicBezTo>
                <a:lnTo>
                  <a:pt x="2409825" y="38100"/>
                </a:lnTo>
                <a:cubicBezTo>
                  <a:pt x="2409825" y="59128"/>
                  <a:pt x="2392753" y="76200"/>
                  <a:pt x="23717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7" name="Shape 25"/>
          <p:cNvSpPr/>
          <p:nvPr/>
        </p:nvSpPr>
        <p:spPr>
          <a:xfrm>
            <a:off x="8300681" y="3592832"/>
            <a:ext cx="1924050" cy="76200"/>
          </a:xfrm>
          <a:custGeom>
            <a:avLst/>
            <a:gdLst/>
            <a:ahLst/>
            <a:cxnLst/>
            <a:rect l="l" t="t" r="r" b="b"/>
            <a:pathLst>
              <a:path w="1924050" h="76200">
                <a:moveTo>
                  <a:pt x="38100" y="0"/>
                </a:moveTo>
                <a:lnTo>
                  <a:pt x="1885950" y="0"/>
                </a:lnTo>
                <a:cubicBezTo>
                  <a:pt x="1906978" y="0"/>
                  <a:pt x="1924050" y="17072"/>
                  <a:pt x="1924050" y="38100"/>
                </a:cubicBezTo>
                <a:lnTo>
                  <a:pt x="1924050" y="38100"/>
                </a:lnTo>
                <a:cubicBezTo>
                  <a:pt x="1924050" y="59128"/>
                  <a:pt x="1906978" y="76200"/>
                  <a:pt x="18859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10783491" y="3535682"/>
            <a:ext cx="89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80% precision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4810" y="4080510"/>
            <a:ext cx="3703320" cy="2388870"/>
          </a:xfrm>
          <a:custGeom>
            <a:avLst/>
            <a:gdLst/>
            <a:ahLst/>
            <a:cxnLst/>
            <a:rect l="l" t="t" r="r" b="b"/>
            <a:pathLst>
              <a:path w="3703320" h="2388870">
                <a:moveTo>
                  <a:pt x="114307" y="0"/>
                </a:moveTo>
                <a:lnTo>
                  <a:pt x="3589013" y="0"/>
                </a:lnTo>
                <a:cubicBezTo>
                  <a:pt x="3652143" y="0"/>
                  <a:pt x="3703320" y="51177"/>
                  <a:pt x="3703320" y="114307"/>
                </a:cubicBezTo>
                <a:lnTo>
                  <a:pt x="3703320" y="2274563"/>
                </a:lnTo>
                <a:cubicBezTo>
                  <a:pt x="3703320" y="2337693"/>
                  <a:pt x="3652143" y="2388870"/>
                  <a:pt x="3589013" y="2388870"/>
                </a:cubicBezTo>
                <a:lnTo>
                  <a:pt x="114307" y="2388870"/>
                </a:lnTo>
                <a:cubicBezTo>
                  <a:pt x="51177" y="2388870"/>
                  <a:pt x="0" y="2337693"/>
                  <a:pt x="0" y="227456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79120" y="4274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31" name="Shape 29"/>
          <p:cNvSpPr/>
          <p:nvPr/>
        </p:nvSpPr>
        <p:spPr>
          <a:xfrm>
            <a:off x="760095" y="4427218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68848" y="131981"/>
                </a:moveTo>
                <a:cubicBezTo>
                  <a:pt x="72688" y="127471"/>
                  <a:pt x="72197" y="120729"/>
                  <a:pt x="67687" y="116890"/>
                </a:cubicBezTo>
                <a:cubicBezTo>
                  <a:pt x="63178" y="113050"/>
                  <a:pt x="56436" y="113541"/>
                  <a:pt x="52596" y="118050"/>
                </a:cubicBezTo>
                <a:lnTo>
                  <a:pt x="31165" y="143054"/>
                </a:lnTo>
                <a:cubicBezTo>
                  <a:pt x="27727" y="147072"/>
                  <a:pt x="27727" y="152966"/>
                  <a:pt x="31165" y="156984"/>
                </a:cubicBezTo>
                <a:lnTo>
                  <a:pt x="52596" y="181987"/>
                </a:lnTo>
                <a:cubicBezTo>
                  <a:pt x="56436" y="186497"/>
                  <a:pt x="63222" y="186988"/>
                  <a:pt x="67687" y="183148"/>
                </a:cubicBezTo>
                <a:cubicBezTo>
                  <a:pt x="72152" y="179308"/>
                  <a:pt x="72688" y="172522"/>
                  <a:pt x="68848" y="168057"/>
                </a:cubicBezTo>
                <a:lnTo>
                  <a:pt x="53400" y="150019"/>
                </a:lnTo>
                <a:lnTo>
                  <a:pt x="68848" y="131981"/>
                </a:lnTo>
                <a:close/>
                <a:moveTo>
                  <a:pt x="118854" y="118050"/>
                </a:moveTo>
                <a:cubicBezTo>
                  <a:pt x="115014" y="113541"/>
                  <a:pt x="108228" y="113050"/>
                  <a:pt x="103763" y="116890"/>
                </a:cubicBezTo>
                <a:cubicBezTo>
                  <a:pt x="99298" y="120729"/>
                  <a:pt x="98762" y="127516"/>
                  <a:pt x="102602" y="131981"/>
                </a:cubicBezTo>
                <a:lnTo>
                  <a:pt x="118050" y="150019"/>
                </a:lnTo>
                <a:lnTo>
                  <a:pt x="102602" y="168057"/>
                </a:lnTo>
                <a:cubicBezTo>
                  <a:pt x="98762" y="172566"/>
                  <a:pt x="99253" y="179308"/>
                  <a:pt x="103763" y="183148"/>
                </a:cubicBezTo>
                <a:cubicBezTo>
                  <a:pt x="108272" y="186988"/>
                  <a:pt x="115014" y="186497"/>
                  <a:pt x="118854" y="181987"/>
                </a:cubicBezTo>
                <a:lnTo>
                  <a:pt x="140285" y="156984"/>
                </a:lnTo>
                <a:cubicBezTo>
                  <a:pt x="143723" y="152966"/>
                  <a:pt x="143723" y="147072"/>
                  <a:pt x="140285" y="143054"/>
                </a:cubicBezTo>
                <a:lnTo>
                  <a:pt x="118854" y="1180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226820" y="4408168"/>
            <a:ext cx="159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Output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79120" y="4922518"/>
            <a:ext cx="3390900" cy="1047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Provides </a:t>
            </a:r>
            <a:r>
              <a:rPr lang="en-US" sz="12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JSON output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trends, gaps, ideas, and gap scores in a consistent format.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79120" y="6145532"/>
            <a:ext cx="2266950" cy="76200"/>
          </a:xfrm>
          <a:custGeom>
            <a:avLst/>
            <a:gdLst/>
            <a:ahLst/>
            <a:cxnLst/>
            <a:rect l="l" t="t" r="r" b="b"/>
            <a:pathLst>
              <a:path w="2266950" h="76200">
                <a:moveTo>
                  <a:pt x="38100" y="0"/>
                </a:moveTo>
                <a:lnTo>
                  <a:pt x="2228850" y="0"/>
                </a:lnTo>
                <a:cubicBezTo>
                  <a:pt x="2249878" y="0"/>
                  <a:pt x="2266950" y="17072"/>
                  <a:pt x="2266950" y="38100"/>
                </a:cubicBezTo>
                <a:lnTo>
                  <a:pt x="2266950" y="38100"/>
                </a:lnTo>
                <a:cubicBezTo>
                  <a:pt x="2266950" y="59128"/>
                  <a:pt x="2249878" y="76200"/>
                  <a:pt x="22288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35" name="Shape 33"/>
          <p:cNvSpPr/>
          <p:nvPr/>
        </p:nvSpPr>
        <p:spPr>
          <a:xfrm>
            <a:off x="579120" y="6145532"/>
            <a:ext cx="2152650" cy="76200"/>
          </a:xfrm>
          <a:custGeom>
            <a:avLst/>
            <a:gdLst/>
            <a:ahLst/>
            <a:cxnLst/>
            <a:rect l="l" t="t" r="r" b="b"/>
            <a:pathLst>
              <a:path w="2152650" h="76200">
                <a:moveTo>
                  <a:pt x="38100" y="0"/>
                </a:moveTo>
                <a:lnTo>
                  <a:pt x="2114550" y="0"/>
                </a:lnTo>
                <a:cubicBezTo>
                  <a:pt x="2135578" y="0"/>
                  <a:pt x="2152650" y="17072"/>
                  <a:pt x="2152650" y="38100"/>
                </a:cubicBezTo>
                <a:lnTo>
                  <a:pt x="2152650" y="38100"/>
                </a:lnTo>
                <a:cubicBezTo>
                  <a:pt x="2152650" y="59128"/>
                  <a:pt x="2135578" y="76200"/>
                  <a:pt x="21145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2922865" y="6088382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95% consistency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45531" y="4080510"/>
            <a:ext cx="3703320" cy="2388870"/>
          </a:xfrm>
          <a:custGeom>
            <a:avLst/>
            <a:gdLst/>
            <a:ahLst/>
            <a:cxnLst/>
            <a:rect l="l" t="t" r="r" b="b"/>
            <a:pathLst>
              <a:path w="3703320" h="2388870">
                <a:moveTo>
                  <a:pt x="114307" y="0"/>
                </a:moveTo>
                <a:lnTo>
                  <a:pt x="3589013" y="0"/>
                </a:lnTo>
                <a:cubicBezTo>
                  <a:pt x="3652143" y="0"/>
                  <a:pt x="3703320" y="51177"/>
                  <a:pt x="3703320" y="114307"/>
                </a:cubicBezTo>
                <a:lnTo>
                  <a:pt x="3703320" y="2274563"/>
                </a:lnTo>
                <a:cubicBezTo>
                  <a:pt x="3703320" y="2337693"/>
                  <a:pt x="3652143" y="2388870"/>
                  <a:pt x="3589013" y="2388870"/>
                </a:cubicBezTo>
                <a:lnTo>
                  <a:pt x="114307" y="2388870"/>
                </a:lnTo>
                <a:cubicBezTo>
                  <a:pt x="51177" y="2388870"/>
                  <a:pt x="0" y="2337693"/>
                  <a:pt x="0" y="227456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4439841" y="4274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BBF24"/>
              </a:gs>
            </a:gsLst>
            <a:lin ang="2700000" scaled="1"/>
          </a:gradFill>
          <a:ln/>
        </p:spPr>
      </p:sp>
      <p:sp>
        <p:nvSpPr>
          <p:cNvPr id="39" name="Shape 37"/>
          <p:cNvSpPr/>
          <p:nvPr/>
        </p:nvSpPr>
        <p:spPr>
          <a:xfrm>
            <a:off x="4592241" y="44272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5087541" y="4408168"/>
            <a:ext cx="145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User-Friendly UI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39841" y="4922518"/>
            <a:ext cx="3390900" cy="1047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</a:t>
            </a:r>
            <a:r>
              <a:rPr lang="en-US" sz="12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 interface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glassmorphism design makes the system accessible to all users.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439841" y="6145532"/>
            <a:ext cx="2466975" cy="76200"/>
          </a:xfrm>
          <a:custGeom>
            <a:avLst/>
            <a:gdLst/>
            <a:ahLst/>
            <a:cxnLst/>
            <a:rect l="l" t="t" r="r" b="b"/>
            <a:pathLst>
              <a:path w="2466975" h="76200">
                <a:moveTo>
                  <a:pt x="38100" y="0"/>
                </a:moveTo>
                <a:lnTo>
                  <a:pt x="2428875" y="0"/>
                </a:lnTo>
                <a:cubicBezTo>
                  <a:pt x="2449903" y="0"/>
                  <a:pt x="2466975" y="17072"/>
                  <a:pt x="2466975" y="38100"/>
                </a:cubicBezTo>
                <a:lnTo>
                  <a:pt x="2466975" y="38100"/>
                </a:lnTo>
                <a:cubicBezTo>
                  <a:pt x="2466975" y="59128"/>
                  <a:pt x="2449903" y="76200"/>
                  <a:pt x="24288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3" name="Shape 41"/>
          <p:cNvSpPr/>
          <p:nvPr/>
        </p:nvSpPr>
        <p:spPr>
          <a:xfrm>
            <a:off x="4439841" y="6145532"/>
            <a:ext cx="2171700" cy="76200"/>
          </a:xfrm>
          <a:custGeom>
            <a:avLst/>
            <a:gdLst/>
            <a:ahLst/>
            <a:cxnLst/>
            <a:rect l="l" t="t" r="r" b="b"/>
            <a:pathLst>
              <a:path w="2171700" h="76200">
                <a:moveTo>
                  <a:pt x="38100" y="0"/>
                </a:moveTo>
                <a:lnTo>
                  <a:pt x="2133600" y="0"/>
                </a:lnTo>
                <a:cubicBezTo>
                  <a:pt x="2154628" y="0"/>
                  <a:pt x="2171700" y="17072"/>
                  <a:pt x="2171700" y="38100"/>
                </a:cubicBezTo>
                <a:lnTo>
                  <a:pt x="2171700" y="38100"/>
                </a:lnTo>
                <a:cubicBezTo>
                  <a:pt x="2171700" y="59128"/>
                  <a:pt x="2154628" y="76200"/>
                  <a:pt x="21336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BBF24"/>
              </a:gs>
            </a:gsLst>
            <a:lin ang="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6983968" y="6088382"/>
            <a:ext cx="838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88% usability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106371" y="4080510"/>
            <a:ext cx="3703320" cy="2388870"/>
          </a:xfrm>
          <a:custGeom>
            <a:avLst/>
            <a:gdLst/>
            <a:ahLst/>
            <a:cxnLst/>
            <a:rect l="l" t="t" r="r" b="b"/>
            <a:pathLst>
              <a:path w="3703320" h="2388870">
                <a:moveTo>
                  <a:pt x="114307" y="0"/>
                </a:moveTo>
                <a:lnTo>
                  <a:pt x="3589013" y="0"/>
                </a:lnTo>
                <a:cubicBezTo>
                  <a:pt x="3652143" y="0"/>
                  <a:pt x="3703320" y="51177"/>
                  <a:pt x="3703320" y="114307"/>
                </a:cubicBezTo>
                <a:lnTo>
                  <a:pt x="3703320" y="2274563"/>
                </a:lnTo>
                <a:cubicBezTo>
                  <a:pt x="3703320" y="2337693"/>
                  <a:pt x="3652143" y="2388870"/>
                  <a:pt x="3589013" y="2388870"/>
                </a:cubicBezTo>
                <a:lnTo>
                  <a:pt x="114307" y="2388870"/>
                </a:lnTo>
                <a:cubicBezTo>
                  <a:pt x="51177" y="2388870"/>
                  <a:pt x="0" y="2337693"/>
                  <a:pt x="0" y="227456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8300681" y="4274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EF4444"/>
              </a:gs>
              <a:gs pos="100000">
                <a:srgbClr val="F87171"/>
              </a:gs>
            </a:gsLst>
            <a:lin ang="2700000" scaled="1"/>
          </a:gradFill>
          <a:ln/>
        </p:spPr>
      </p:sp>
      <p:sp>
        <p:nvSpPr>
          <p:cNvPr id="47" name="Shape 45"/>
          <p:cNvSpPr/>
          <p:nvPr/>
        </p:nvSpPr>
        <p:spPr>
          <a:xfrm>
            <a:off x="8467368" y="442721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-14287"/>
                </a:moveTo>
                <a:cubicBezTo>
                  <a:pt x="65053" y="-14287"/>
                  <a:pt x="71438" y="-7903"/>
                  <a:pt x="71438" y="0"/>
                </a:cubicBezTo>
                <a:lnTo>
                  <a:pt x="71438" y="42863"/>
                </a:lnTo>
                <a:lnTo>
                  <a:pt x="128588" y="42863"/>
                </a:lnTo>
                <a:lnTo>
                  <a:pt x="128588" y="0"/>
                </a:lnTo>
                <a:cubicBezTo>
                  <a:pt x="128588" y="-7903"/>
                  <a:pt x="134972" y="-14287"/>
                  <a:pt x="142875" y="-14287"/>
                </a:cubicBezTo>
                <a:cubicBezTo>
                  <a:pt x="150778" y="-14287"/>
                  <a:pt x="157163" y="-7903"/>
                  <a:pt x="157163" y="0"/>
                </a:cubicBezTo>
                <a:lnTo>
                  <a:pt x="157163" y="42863"/>
                </a:ln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cubicBezTo>
                  <a:pt x="200025" y="65053"/>
                  <a:pt x="193640" y="71438"/>
                  <a:pt x="185738" y="71438"/>
                </a:cubicBezTo>
                <a:lnTo>
                  <a:pt x="185738" y="100013"/>
                </a:lnTo>
                <a:cubicBezTo>
                  <a:pt x="185738" y="142473"/>
                  <a:pt x="154841" y="177745"/>
                  <a:pt x="114300" y="184532"/>
                </a:cubicBezTo>
                <a:lnTo>
                  <a:pt x="114300" y="214313"/>
                </a:lnTo>
                <a:cubicBezTo>
                  <a:pt x="114300" y="222215"/>
                  <a:pt x="107915" y="228600"/>
                  <a:pt x="100013" y="228600"/>
                </a:cubicBezTo>
                <a:cubicBezTo>
                  <a:pt x="92110" y="228600"/>
                  <a:pt x="85725" y="222215"/>
                  <a:pt x="85725" y="214313"/>
                </a:cubicBezTo>
                <a:lnTo>
                  <a:pt x="85725" y="184532"/>
                </a:lnTo>
                <a:cubicBezTo>
                  <a:pt x="45184" y="177745"/>
                  <a:pt x="14288" y="142473"/>
                  <a:pt x="14288" y="100013"/>
                </a:cubicBez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42863" y="42863"/>
                </a:lnTo>
                <a:lnTo>
                  <a:pt x="42863" y="0"/>
                </a:lnTo>
                <a:cubicBezTo>
                  <a:pt x="42863" y="-7903"/>
                  <a:pt x="49247" y="-14287"/>
                  <a:pt x="57150" y="-1428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6"/>
          <p:cNvSpPr/>
          <p:nvPr/>
        </p:nvSpPr>
        <p:spPr>
          <a:xfrm>
            <a:off x="8948381" y="4408168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Multi-Provider LLM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00681" y="4922518"/>
            <a:ext cx="3390900" cy="1047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Supports both </a:t>
            </a: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and HuggingFace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APIs, providing flexibility and redundancy.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00681" y="6145532"/>
            <a:ext cx="2428875" cy="76200"/>
          </a:xfrm>
          <a:custGeom>
            <a:avLst/>
            <a:gdLst/>
            <a:ahLst/>
            <a:cxnLst/>
            <a:rect l="l" t="t" r="r" b="b"/>
            <a:pathLst>
              <a:path w="2428875" h="76200">
                <a:moveTo>
                  <a:pt x="38100" y="0"/>
                </a:moveTo>
                <a:lnTo>
                  <a:pt x="2390775" y="0"/>
                </a:lnTo>
                <a:cubicBezTo>
                  <a:pt x="2411803" y="0"/>
                  <a:pt x="2428875" y="17072"/>
                  <a:pt x="2428875" y="38100"/>
                </a:cubicBezTo>
                <a:lnTo>
                  <a:pt x="2428875" y="38100"/>
                </a:lnTo>
                <a:cubicBezTo>
                  <a:pt x="2428875" y="59128"/>
                  <a:pt x="2411803" y="76200"/>
                  <a:pt x="23907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1" name="Shape 49"/>
          <p:cNvSpPr/>
          <p:nvPr/>
        </p:nvSpPr>
        <p:spPr>
          <a:xfrm>
            <a:off x="8300681" y="6145532"/>
            <a:ext cx="2238375" cy="76200"/>
          </a:xfrm>
          <a:custGeom>
            <a:avLst/>
            <a:gdLst/>
            <a:ahLst/>
            <a:cxnLst/>
            <a:rect l="l" t="t" r="r" b="b"/>
            <a:pathLst>
              <a:path w="2238375" h="76200">
                <a:moveTo>
                  <a:pt x="38100" y="0"/>
                </a:moveTo>
                <a:lnTo>
                  <a:pt x="2200275" y="0"/>
                </a:lnTo>
                <a:cubicBezTo>
                  <a:pt x="2221303" y="0"/>
                  <a:pt x="2238375" y="17072"/>
                  <a:pt x="2238375" y="38100"/>
                </a:cubicBezTo>
                <a:lnTo>
                  <a:pt x="2238375" y="38100"/>
                </a:lnTo>
                <a:cubicBezTo>
                  <a:pt x="2238375" y="59128"/>
                  <a:pt x="2221303" y="76200"/>
                  <a:pt x="22002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EF4444"/>
              </a:gs>
              <a:gs pos="100000">
                <a:srgbClr val="F87171"/>
              </a:gs>
            </a:gsLst>
            <a:lin ang="0" scaled="1"/>
          </a:gradFill>
          <a:ln/>
        </p:spPr>
      </p:sp>
      <p:sp>
        <p:nvSpPr>
          <p:cNvPr id="52" name="Text 50"/>
          <p:cNvSpPr/>
          <p:nvPr/>
        </p:nvSpPr>
        <p:spPr>
          <a:xfrm>
            <a:off x="10810161" y="6088382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92% flexibility</a:t>
            </a:r>
            <a:endParaRPr lang="en-US" sz="1600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EEE9F21-61B4-C258-54E8-673FAB785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19812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AREAS FOR IMPROVEMENT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50292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116330"/>
            <a:ext cx="6713220" cy="1569720"/>
          </a:xfrm>
          <a:custGeom>
            <a:avLst/>
            <a:gdLst/>
            <a:ahLst/>
            <a:cxnLst/>
            <a:rect l="l" t="t" r="r" b="b"/>
            <a:pathLst>
              <a:path w="6713220" h="1569720">
                <a:moveTo>
                  <a:pt x="114307" y="0"/>
                </a:moveTo>
                <a:lnTo>
                  <a:pt x="6598913" y="0"/>
                </a:lnTo>
                <a:cubicBezTo>
                  <a:pt x="6662043" y="0"/>
                  <a:pt x="6713220" y="51177"/>
                  <a:pt x="6713220" y="114307"/>
                </a:cubicBezTo>
                <a:lnTo>
                  <a:pt x="6713220" y="1455413"/>
                </a:lnTo>
                <a:cubicBezTo>
                  <a:pt x="6713220" y="1518543"/>
                  <a:pt x="6662043" y="1569720"/>
                  <a:pt x="6598913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31063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31520" y="14630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" name="Text 6"/>
          <p:cNvSpPr/>
          <p:nvPr/>
        </p:nvSpPr>
        <p:spPr>
          <a:xfrm>
            <a:off x="1264920" y="1310638"/>
            <a:ext cx="573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Limited Paper Count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4920" y="1653538"/>
            <a:ext cx="571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Currently analyzes only </a:t>
            </a:r>
            <a:r>
              <a:rPr lang="en-US" sz="12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papers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 query, which may not provide comprehensive coverage of all research trends in a domain.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264920" y="2225038"/>
            <a:ext cx="857250" cy="266700"/>
          </a:xfrm>
          <a:custGeom>
            <a:avLst/>
            <a:gdLst/>
            <a:ahLst/>
            <a:cxnLst/>
            <a:rect l="l" t="t" r="r" b="b"/>
            <a:pathLst>
              <a:path w="857250" h="266700">
                <a:moveTo>
                  <a:pt x="133350" y="0"/>
                </a:moveTo>
                <a:lnTo>
                  <a:pt x="723900" y="0"/>
                </a:lnTo>
                <a:cubicBezTo>
                  <a:pt x="797498" y="0"/>
                  <a:pt x="857250" y="59752"/>
                  <a:pt x="857250" y="133350"/>
                </a:cubicBezTo>
                <a:lnTo>
                  <a:pt x="857250" y="133350"/>
                </a:lnTo>
                <a:cubicBezTo>
                  <a:pt x="857250" y="206948"/>
                  <a:pt x="797498" y="266700"/>
                  <a:pt x="7239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264920" y="2225038"/>
            <a:ext cx="9239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 10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200275" y="2244088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428875" y="2225038"/>
            <a:ext cx="885825" cy="266700"/>
          </a:xfrm>
          <a:custGeom>
            <a:avLst/>
            <a:gdLst/>
            <a:ahLst/>
            <a:cxnLst/>
            <a:rect l="l" t="t" r="r" b="b"/>
            <a:pathLst>
              <a:path w="885825" h="266700">
                <a:moveTo>
                  <a:pt x="133350" y="0"/>
                </a:moveTo>
                <a:lnTo>
                  <a:pt x="752475" y="0"/>
                </a:lnTo>
                <a:cubicBezTo>
                  <a:pt x="826073" y="0"/>
                  <a:pt x="885825" y="59752"/>
                  <a:pt x="885825" y="133350"/>
                </a:cubicBezTo>
                <a:lnTo>
                  <a:pt x="885825" y="133350"/>
                </a:lnTo>
                <a:cubicBezTo>
                  <a:pt x="885825" y="206948"/>
                  <a:pt x="826073" y="266700"/>
                  <a:pt x="7524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2428875" y="2225038"/>
            <a:ext cx="9525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50+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2846076"/>
            <a:ext cx="6713220" cy="1493520"/>
          </a:xfrm>
          <a:custGeom>
            <a:avLst/>
            <a:gdLst/>
            <a:ahLst/>
            <a:cxnLst/>
            <a:rect l="l" t="t" r="r" b="b"/>
            <a:pathLst>
              <a:path w="6713220" h="1493520">
                <a:moveTo>
                  <a:pt x="114299" y="0"/>
                </a:moveTo>
                <a:lnTo>
                  <a:pt x="6598921" y="0"/>
                </a:lnTo>
                <a:cubicBezTo>
                  <a:pt x="6662047" y="0"/>
                  <a:pt x="6713220" y="51173"/>
                  <a:pt x="6713220" y="114299"/>
                </a:cubicBezTo>
                <a:lnTo>
                  <a:pt x="6713220" y="1379221"/>
                </a:lnTo>
                <a:cubicBezTo>
                  <a:pt x="6713220" y="1442347"/>
                  <a:pt x="6662047" y="1493520"/>
                  <a:pt x="6598921" y="1493520"/>
                </a:cubicBezTo>
                <a:lnTo>
                  <a:pt x="114299" y="1493520"/>
                </a:lnTo>
                <a:cubicBezTo>
                  <a:pt x="51216" y="1493520"/>
                  <a:pt x="0" y="1442304"/>
                  <a:pt x="0" y="137922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79120" y="304038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717233" y="3192784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71450" y="42863"/>
                </a:moveTo>
                <a:cubicBezTo>
                  <a:pt x="171450" y="27102"/>
                  <a:pt x="184264" y="14288"/>
                  <a:pt x="200025" y="14288"/>
                </a:cubicBezTo>
                <a:cubicBezTo>
                  <a:pt x="215786" y="14288"/>
                  <a:pt x="228600" y="27102"/>
                  <a:pt x="228600" y="42863"/>
                </a:cubicBezTo>
                <a:lnTo>
                  <a:pt x="228600" y="57150"/>
                </a:lnTo>
                <a:cubicBezTo>
                  <a:pt x="228600" y="65053"/>
                  <a:pt x="234985" y="71438"/>
                  <a:pt x="242888" y="71438"/>
                </a:cubicBezTo>
                <a:cubicBezTo>
                  <a:pt x="250790" y="71438"/>
                  <a:pt x="257175" y="65053"/>
                  <a:pt x="257175" y="57150"/>
                </a:cubicBezTo>
                <a:lnTo>
                  <a:pt x="257175" y="42863"/>
                </a:lnTo>
                <a:cubicBezTo>
                  <a:pt x="257175" y="11296"/>
                  <a:pt x="231591" y="-14287"/>
                  <a:pt x="200025" y="-14287"/>
                </a:cubicBezTo>
                <a:cubicBezTo>
                  <a:pt x="168459" y="-14287"/>
                  <a:pt x="142875" y="11296"/>
                  <a:pt x="142875" y="42863"/>
                </a:cubicBezTo>
                <a:lnTo>
                  <a:pt x="142875" y="71438"/>
                </a:lnTo>
                <a:lnTo>
                  <a:pt x="71438" y="71438"/>
                </a:lnTo>
                <a:cubicBezTo>
                  <a:pt x="55677" y="71438"/>
                  <a:pt x="42863" y="84252"/>
                  <a:pt x="42863" y="100013"/>
                </a:cubicBezTo>
                <a:lnTo>
                  <a:pt x="42863" y="200025"/>
                </a:lnTo>
                <a:cubicBezTo>
                  <a:pt x="42863" y="215786"/>
                  <a:pt x="55677" y="228600"/>
                  <a:pt x="71438" y="228600"/>
                </a:cubicBezTo>
                <a:lnTo>
                  <a:pt x="185738" y="228600"/>
                </a:lnTo>
                <a:cubicBezTo>
                  <a:pt x="201498" y="228600"/>
                  <a:pt x="214313" y="215786"/>
                  <a:pt x="214313" y="200025"/>
                </a:cubicBezTo>
                <a:lnTo>
                  <a:pt x="214313" y="100013"/>
                </a:lnTo>
                <a:cubicBezTo>
                  <a:pt x="214313" y="84252"/>
                  <a:pt x="201498" y="71438"/>
                  <a:pt x="185738" y="71438"/>
                </a:cubicBezTo>
                <a:lnTo>
                  <a:pt x="171450" y="71438"/>
                </a:lnTo>
                <a:lnTo>
                  <a:pt x="171450" y="42863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18" name="Text 16"/>
          <p:cNvSpPr/>
          <p:nvPr/>
        </p:nvSpPr>
        <p:spPr>
          <a:xfrm>
            <a:off x="1264920" y="3040384"/>
            <a:ext cx="573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Authentication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64920" y="3383284"/>
            <a:ext cx="571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lacks </a:t>
            </a: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authentication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it unsuitable for production deployment without security enhancements.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283970" y="397383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1" name="Text 19"/>
          <p:cNvSpPr/>
          <p:nvPr/>
        </p:nvSpPr>
        <p:spPr>
          <a:xfrm>
            <a:off x="1531620" y="3954784"/>
            <a:ext cx="157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risk in production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810" y="4499612"/>
            <a:ext cx="6713220" cy="1569720"/>
          </a:xfrm>
          <a:custGeom>
            <a:avLst/>
            <a:gdLst/>
            <a:ahLst/>
            <a:cxnLst/>
            <a:rect l="l" t="t" r="r" b="b"/>
            <a:pathLst>
              <a:path w="6713220" h="1569720">
                <a:moveTo>
                  <a:pt x="114307" y="0"/>
                </a:moveTo>
                <a:lnTo>
                  <a:pt x="6598913" y="0"/>
                </a:lnTo>
                <a:cubicBezTo>
                  <a:pt x="6662043" y="0"/>
                  <a:pt x="6713220" y="51177"/>
                  <a:pt x="6713220" y="114307"/>
                </a:cubicBezTo>
                <a:lnTo>
                  <a:pt x="6713220" y="1455413"/>
                </a:lnTo>
                <a:cubicBezTo>
                  <a:pt x="6713220" y="1518543"/>
                  <a:pt x="6662043" y="1569720"/>
                  <a:pt x="6598913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79120" y="46939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17233" y="484632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42863"/>
                </a:moveTo>
                <a:cubicBezTo>
                  <a:pt x="85725" y="19199"/>
                  <a:pt x="104924" y="0"/>
                  <a:pt x="128588" y="0"/>
                </a:cubicBezTo>
                <a:cubicBezTo>
                  <a:pt x="152251" y="0"/>
                  <a:pt x="171450" y="19199"/>
                  <a:pt x="171450" y="42863"/>
                </a:cubicBezTo>
                <a:lnTo>
                  <a:pt x="171450" y="44470"/>
                </a:lnTo>
                <a:cubicBezTo>
                  <a:pt x="171450" y="51480"/>
                  <a:pt x="165780" y="57150"/>
                  <a:pt x="158770" y="57150"/>
                </a:cubicBezTo>
                <a:lnTo>
                  <a:pt x="98450" y="57150"/>
                </a:lnTo>
                <a:cubicBezTo>
                  <a:pt x="91440" y="57150"/>
                  <a:pt x="85770" y="51480"/>
                  <a:pt x="85770" y="44470"/>
                </a:cubicBezTo>
                <a:lnTo>
                  <a:pt x="85770" y="42863"/>
                </a:lnTo>
                <a:close/>
                <a:moveTo>
                  <a:pt x="240030" y="48578"/>
                </a:moveTo>
                <a:cubicBezTo>
                  <a:pt x="244763" y="54873"/>
                  <a:pt x="243468" y="63847"/>
                  <a:pt x="237173" y="68580"/>
                </a:cubicBezTo>
                <a:lnTo>
                  <a:pt x="193506" y="101307"/>
                </a:lnTo>
                <a:cubicBezTo>
                  <a:pt x="195873" y="105281"/>
                  <a:pt x="197659" y="109657"/>
                  <a:pt x="198775" y="114300"/>
                </a:cubicBezTo>
                <a:lnTo>
                  <a:pt x="242888" y="114300"/>
                </a:lnTo>
                <a:cubicBezTo>
                  <a:pt x="250790" y="114300"/>
                  <a:pt x="257175" y="120685"/>
                  <a:pt x="257175" y="128588"/>
                </a:cubicBezTo>
                <a:cubicBezTo>
                  <a:pt x="257175" y="136490"/>
                  <a:pt x="250790" y="142875"/>
                  <a:pt x="242888" y="142875"/>
                </a:cubicBezTo>
                <a:lnTo>
                  <a:pt x="200025" y="142875"/>
                </a:lnTo>
                <a:lnTo>
                  <a:pt x="200025" y="157163"/>
                </a:lnTo>
                <a:cubicBezTo>
                  <a:pt x="200025" y="158323"/>
                  <a:pt x="199980" y="159529"/>
                  <a:pt x="199936" y="160690"/>
                </a:cubicBezTo>
                <a:lnTo>
                  <a:pt x="237173" y="188595"/>
                </a:lnTo>
                <a:cubicBezTo>
                  <a:pt x="243468" y="193328"/>
                  <a:pt x="244763" y="202302"/>
                  <a:pt x="240030" y="208598"/>
                </a:cubicBezTo>
                <a:cubicBezTo>
                  <a:pt x="235297" y="214893"/>
                  <a:pt x="226323" y="216188"/>
                  <a:pt x="220028" y="211455"/>
                </a:cubicBezTo>
                <a:lnTo>
                  <a:pt x="191854" y="190336"/>
                </a:lnTo>
                <a:cubicBezTo>
                  <a:pt x="181496" y="210071"/>
                  <a:pt x="162163" y="224358"/>
                  <a:pt x="139303" y="227796"/>
                </a:cubicBezTo>
                <a:lnTo>
                  <a:pt x="139303" y="125016"/>
                </a:lnTo>
                <a:cubicBezTo>
                  <a:pt x="139303" y="119077"/>
                  <a:pt x="134526" y="114300"/>
                  <a:pt x="128588" y="114300"/>
                </a:cubicBezTo>
                <a:cubicBezTo>
                  <a:pt x="122649" y="114300"/>
                  <a:pt x="117872" y="119077"/>
                  <a:pt x="117872" y="125016"/>
                </a:cubicBezTo>
                <a:lnTo>
                  <a:pt x="117872" y="227796"/>
                </a:lnTo>
                <a:cubicBezTo>
                  <a:pt x="95012" y="224358"/>
                  <a:pt x="75679" y="210071"/>
                  <a:pt x="65321" y="190336"/>
                </a:cubicBezTo>
                <a:lnTo>
                  <a:pt x="37148" y="211455"/>
                </a:lnTo>
                <a:cubicBezTo>
                  <a:pt x="30852" y="216188"/>
                  <a:pt x="21878" y="214893"/>
                  <a:pt x="17145" y="208598"/>
                </a:cubicBezTo>
                <a:cubicBezTo>
                  <a:pt x="12412" y="202302"/>
                  <a:pt x="13707" y="193328"/>
                  <a:pt x="20003" y="188595"/>
                </a:cubicBezTo>
                <a:lnTo>
                  <a:pt x="57239" y="160690"/>
                </a:lnTo>
                <a:cubicBezTo>
                  <a:pt x="57195" y="159529"/>
                  <a:pt x="57150" y="158368"/>
                  <a:pt x="57150" y="157163"/>
                </a:cubicBezTo>
                <a:lnTo>
                  <a:pt x="57150" y="142875"/>
                </a:lnTo>
                <a:lnTo>
                  <a:pt x="14288" y="142875"/>
                </a:lnTo>
                <a:cubicBezTo>
                  <a:pt x="6385" y="142875"/>
                  <a:pt x="0" y="136490"/>
                  <a:pt x="0" y="128588"/>
                </a:cubicBezTo>
                <a:cubicBezTo>
                  <a:pt x="0" y="120685"/>
                  <a:pt x="6385" y="114300"/>
                  <a:pt x="14288" y="114300"/>
                </a:cubicBezTo>
                <a:lnTo>
                  <a:pt x="58400" y="114300"/>
                </a:lnTo>
                <a:cubicBezTo>
                  <a:pt x="59516" y="109657"/>
                  <a:pt x="61302" y="105281"/>
                  <a:pt x="63669" y="101307"/>
                </a:cubicBezTo>
                <a:lnTo>
                  <a:pt x="20003" y="68580"/>
                </a:lnTo>
                <a:cubicBezTo>
                  <a:pt x="13707" y="63847"/>
                  <a:pt x="12412" y="54873"/>
                  <a:pt x="17145" y="48578"/>
                </a:cubicBezTo>
                <a:cubicBezTo>
                  <a:pt x="21878" y="42282"/>
                  <a:pt x="30852" y="40987"/>
                  <a:pt x="37147" y="45720"/>
                </a:cubicBezTo>
                <a:lnTo>
                  <a:pt x="85725" y="82153"/>
                </a:lnTo>
                <a:cubicBezTo>
                  <a:pt x="91217" y="79876"/>
                  <a:pt x="97244" y="78581"/>
                  <a:pt x="103584" y="78581"/>
                </a:cubicBezTo>
                <a:lnTo>
                  <a:pt x="153591" y="78581"/>
                </a:lnTo>
                <a:cubicBezTo>
                  <a:pt x="159931" y="78581"/>
                  <a:pt x="165958" y="79831"/>
                  <a:pt x="171450" y="82153"/>
                </a:cubicBezTo>
                <a:lnTo>
                  <a:pt x="220028" y="45720"/>
                </a:lnTo>
                <a:cubicBezTo>
                  <a:pt x="226323" y="40987"/>
                  <a:pt x="235297" y="42282"/>
                  <a:pt x="240030" y="48578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5" name="Text 23"/>
          <p:cNvSpPr/>
          <p:nvPr/>
        </p:nvSpPr>
        <p:spPr>
          <a:xfrm>
            <a:off x="1264920" y="4693920"/>
            <a:ext cx="573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Mode Enabled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64920" y="5036820"/>
            <a:ext cx="571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mode is currently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enabled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which may expose sensitive information and impact performance.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264920" y="5608320"/>
            <a:ext cx="1038225" cy="266700"/>
          </a:xfrm>
          <a:custGeom>
            <a:avLst/>
            <a:gdLst/>
            <a:ahLst/>
            <a:cxnLst/>
            <a:rect l="l" t="t" r="r" b="b"/>
            <a:pathLst>
              <a:path w="1038225" h="266700">
                <a:moveTo>
                  <a:pt x="133350" y="0"/>
                </a:moveTo>
                <a:lnTo>
                  <a:pt x="904875" y="0"/>
                </a:lnTo>
                <a:cubicBezTo>
                  <a:pt x="978473" y="0"/>
                  <a:pt x="1038225" y="59752"/>
                  <a:pt x="1038225" y="133350"/>
                </a:cubicBezTo>
                <a:lnTo>
                  <a:pt x="1038225" y="133350"/>
                </a:lnTo>
                <a:cubicBezTo>
                  <a:pt x="1038225" y="206948"/>
                  <a:pt x="978473" y="266700"/>
                  <a:pt x="9048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1264920" y="5608320"/>
            <a:ext cx="11049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= True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380059" y="56273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2608659" y="5608320"/>
            <a:ext cx="1066800" cy="266700"/>
          </a:xfrm>
          <a:custGeom>
            <a:avLst/>
            <a:gdLst/>
            <a:ahLst/>
            <a:cxnLst/>
            <a:rect l="l" t="t" r="r" b="b"/>
            <a:pathLst>
              <a:path w="1066800" h="266700">
                <a:moveTo>
                  <a:pt x="133350" y="0"/>
                </a:moveTo>
                <a:lnTo>
                  <a:pt x="933450" y="0"/>
                </a:lnTo>
                <a:cubicBezTo>
                  <a:pt x="1007048" y="0"/>
                  <a:pt x="1066800" y="59752"/>
                  <a:pt x="1066800" y="133350"/>
                </a:cubicBezTo>
                <a:lnTo>
                  <a:pt x="1066800" y="133350"/>
                </a:lnTo>
                <a:cubicBezTo>
                  <a:pt x="1066800" y="206948"/>
                  <a:pt x="1007048" y="266700"/>
                  <a:pt x="9334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2608659" y="5608320"/>
            <a:ext cx="11334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= False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334250" y="1099243"/>
            <a:ext cx="4474845" cy="1080655"/>
          </a:xfrm>
          <a:custGeom>
            <a:avLst/>
            <a:gdLst/>
            <a:ahLst/>
            <a:cxnLst/>
            <a:rect l="l" t="t" r="r" b="b"/>
            <a:pathLst>
              <a:path w="4474845" h="1188720">
                <a:moveTo>
                  <a:pt x="114295" y="0"/>
                </a:moveTo>
                <a:lnTo>
                  <a:pt x="4360550" y="0"/>
                </a:lnTo>
                <a:cubicBezTo>
                  <a:pt x="4423631" y="0"/>
                  <a:pt x="4474845" y="51214"/>
                  <a:pt x="4474845" y="114295"/>
                </a:cubicBezTo>
                <a:lnTo>
                  <a:pt x="4474845" y="1074425"/>
                </a:lnTo>
                <a:cubicBezTo>
                  <a:pt x="4474845" y="1137548"/>
                  <a:pt x="4423673" y="1188720"/>
                  <a:pt x="4360550" y="1188720"/>
                </a:cubicBezTo>
                <a:lnTo>
                  <a:pt x="114295" y="1188720"/>
                </a:lnTo>
                <a:cubicBezTo>
                  <a:pt x="51214" y="1188720"/>
                  <a:pt x="0" y="1137506"/>
                  <a:pt x="0" y="107442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7528560" y="1263764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680960" y="1402309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28588" y="42863"/>
                </a:moveTo>
                <a:cubicBezTo>
                  <a:pt x="128588" y="34977"/>
                  <a:pt x="122185" y="28575"/>
                  <a:pt x="114300" y="28575"/>
                </a:cubicBezTo>
                <a:cubicBezTo>
                  <a:pt x="106415" y="28575"/>
                  <a:pt x="100013" y="34977"/>
                  <a:pt x="100013" y="42863"/>
                </a:cubicBezTo>
                <a:cubicBezTo>
                  <a:pt x="100013" y="50748"/>
                  <a:pt x="106415" y="57150"/>
                  <a:pt x="114300" y="57150"/>
                </a:cubicBezTo>
                <a:cubicBezTo>
                  <a:pt x="122185" y="57150"/>
                  <a:pt x="128588" y="50748"/>
                  <a:pt x="128588" y="42863"/>
                </a:cubicBezTo>
                <a:close/>
                <a:moveTo>
                  <a:pt x="114300" y="185738"/>
                </a:moveTo>
                <a:cubicBezTo>
                  <a:pt x="130061" y="185738"/>
                  <a:pt x="142875" y="172923"/>
                  <a:pt x="142875" y="157163"/>
                </a:cubicBezTo>
                <a:cubicBezTo>
                  <a:pt x="142875" y="149929"/>
                  <a:pt x="140196" y="143277"/>
                  <a:pt x="135731" y="138276"/>
                </a:cubicBezTo>
                <a:lnTo>
                  <a:pt x="166762" y="76260"/>
                </a:lnTo>
                <a:cubicBezTo>
                  <a:pt x="169396" y="70946"/>
                  <a:pt x="167253" y="64517"/>
                  <a:pt x="161985" y="61883"/>
                </a:cubicBezTo>
                <a:cubicBezTo>
                  <a:pt x="156716" y="59248"/>
                  <a:pt x="150242" y="61392"/>
                  <a:pt x="147608" y="66660"/>
                </a:cubicBezTo>
                <a:lnTo>
                  <a:pt x="116577" y="128677"/>
                </a:lnTo>
                <a:cubicBezTo>
                  <a:pt x="115818" y="128632"/>
                  <a:pt x="115059" y="128588"/>
                  <a:pt x="114300" y="128588"/>
                </a:cubicBezTo>
                <a:cubicBezTo>
                  <a:pt x="98539" y="128588"/>
                  <a:pt x="85725" y="141402"/>
                  <a:pt x="85725" y="157163"/>
                </a:cubicBezTo>
                <a:cubicBezTo>
                  <a:pt x="85725" y="172923"/>
                  <a:pt x="98539" y="185738"/>
                  <a:pt x="114300" y="185738"/>
                </a:cubicBezTo>
                <a:close/>
                <a:moveTo>
                  <a:pt x="78581" y="64294"/>
                </a:moveTo>
                <a:cubicBezTo>
                  <a:pt x="78581" y="56408"/>
                  <a:pt x="72179" y="50006"/>
                  <a:pt x="64294" y="50006"/>
                </a:cubicBezTo>
                <a:cubicBezTo>
                  <a:pt x="56408" y="50006"/>
                  <a:pt x="50006" y="56408"/>
                  <a:pt x="50006" y="64294"/>
                </a:cubicBezTo>
                <a:cubicBezTo>
                  <a:pt x="50006" y="72179"/>
                  <a:pt x="56408" y="78581"/>
                  <a:pt x="64294" y="78581"/>
                </a:cubicBezTo>
                <a:cubicBezTo>
                  <a:pt x="72179" y="78581"/>
                  <a:pt x="78581" y="72179"/>
                  <a:pt x="78581" y="64294"/>
                </a:cubicBezTo>
                <a:close/>
                <a:moveTo>
                  <a:pt x="42863" y="128588"/>
                </a:moveTo>
                <a:cubicBezTo>
                  <a:pt x="50748" y="128588"/>
                  <a:pt x="57150" y="122185"/>
                  <a:pt x="57150" y="114300"/>
                </a:cubicBez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lose/>
                <a:moveTo>
                  <a:pt x="200025" y="114300"/>
                </a:moveTo>
                <a:cubicBezTo>
                  <a:pt x="200025" y="106415"/>
                  <a:pt x="193623" y="100013"/>
                  <a:pt x="185738" y="100013"/>
                </a:cubicBezTo>
                <a:cubicBezTo>
                  <a:pt x="177852" y="100013"/>
                  <a:pt x="171450" y="106415"/>
                  <a:pt x="171450" y="114300"/>
                </a:cubicBezTo>
                <a:cubicBezTo>
                  <a:pt x="171450" y="122185"/>
                  <a:pt x="177852" y="128588"/>
                  <a:pt x="185738" y="128588"/>
                </a:cubicBezTo>
                <a:cubicBezTo>
                  <a:pt x="193623" y="128588"/>
                  <a:pt x="200025" y="122185"/>
                  <a:pt x="200025" y="1143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5" name="Text 33"/>
          <p:cNvSpPr/>
          <p:nvPr/>
        </p:nvSpPr>
        <p:spPr>
          <a:xfrm>
            <a:off x="8214360" y="1251641"/>
            <a:ext cx="349567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Rate Limiting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214360" y="1603200"/>
            <a:ext cx="3476625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endpoints lack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the system vulnerable to abuse and excessive API costs.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334250" y="2447989"/>
            <a:ext cx="4474845" cy="1080655"/>
          </a:xfrm>
          <a:custGeom>
            <a:avLst/>
            <a:gdLst/>
            <a:ahLst/>
            <a:cxnLst/>
            <a:rect l="l" t="t" r="r" b="b"/>
            <a:pathLst>
              <a:path w="4474845" h="1188720">
                <a:moveTo>
                  <a:pt x="114295" y="0"/>
                </a:moveTo>
                <a:lnTo>
                  <a:pt x="4360550" y="0"/>
                </a:lnTo>
                <a:cubicBezTo>
                  <a:pt x="4423631" y="0"/>
                  <a:pt x="4474845" y="51214"/>
                  <a:pt x="4474845" y="114295"/>
                </a:cubicBezTo>
                <a:lnTo>
                  <a:pt x="4474845" y="1074425"/>
                </a:lnTo>
                <a:cubicBezTo>
                  <a:pt x="4474845" y="1137548"/>
                  <a:pt x="4423673" y="1188720"/>
                  <a:pt x="4360550" y="1188720"/>
                </a:cubicBezTo>
                <a:lnTo>
                  <a:pt x="114295" y="1188720"/>
                </a:lnTo>
                <a:cubicBezTo>
                  <a:pt x="51214" y="1188720"/>
                  <a:pt x="0" y="1137506"/>
                  <a:pt x="0" y="107442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528560" y="2612510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7680960" y="2751055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60722"/>
                </a:moveTo>
                <a:cubicBezTo>
                  <a:pt x="120238" y="60722"/>
                  <a:pt x="125016" y="65499"/>
                  <a:pt x="125016" y="71438"/>
                </a:cubicBezTo>
                <a:lnTo>
                  <a:pt x="125016" y="121444"/>
                </a:lnTo>
                <a:cubicBezTo>
                  <a:pt x="125016" y="127382"/>
                  <a:pt x="120238" y="132159"/>
                  <a:pt x="114300" y="132159"/>
                </a:cubicBezTo>
                <a:cubicBezTo>
                  <a:pt x="108362" y="132159"/>
                  <a:pt x="103584" y="127382"/>
                  <a:pt x="103584" y="121444"/>
                </a:cubicBezTo>
                <a:lnTo>
                  <a:pt x="103584" y="71438"/>
                </a:lnTo>
                <a:cubicBezTo>
                  <a:pt x="103584" y="65499"/>
                  <a:pt x="108362" y="60722"/>
                  <a:pt x="114300" y="60722"/>
                </a:cubicBezTo>
                <a:close/>
                <a:moveTo>
                  <a:pt x="102379" y="157163"/>
                </a:moveTo>
                <a:cubicBezTo>
                  <a:pt x="102108" y="152738"/>
                  <a:pt x="104314" y="148528"/>
                  <a:pt x="108108" y="146233"/>
                </a:cubicBezTo>
                <a:cubicBezTo>
                  <a:pt x="111901" y="143939"/>
                  <a:pt x="116654" y="143939"/>
                  <a:pt x="120448" y="146233"/>
                </a:cubicBezTo>
                <a:cubicBezTo>
                  <a:pt x="124241" y="148528"/>
                  <a:pt x="126448" y="152738"/>
                  <a:pt x="126176" y="157162"/>
                </a:cubicBezTo>
                <a:cubicBezTo>
                  <a:pt x="126448" y="161587"/>
                  <a:pt x="124241" y="165797"/>
                  <a:pt x="120448" y="168092"/>
                </a:cubicBezTo>
                <a:cubicBezTo>
                  <a:pt x="116654" y="170386"/>
                  <a:pt x="111901" y="170386"/>
                  <a:pt x="108108" y="168092"/>
                </a:cubicBezTo>
                <a:cubicBezTo>
                  <a:pt x="104314" y="165797"/>
                  <a:pt x="102108" y="161587"/>
                  <a:pt x="102379" y="157163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0" name="Text 38"/>
          <p:cNvSpPr/>
          <p:nvPr/>
        </p:nvSpPr>
        <p:spPr>
          <a:xfrm>
            <a:off x="8214360" y="2600387"/>
            <a:ext cx="349567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Parsing Failures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214360" y="2951946"/>
            <a:ext cx="3476625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parsing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may fail in edge cases when LLM output doesn't strictly follow the schema.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334250" y="3869461"/>
            <a:ext cx="4474845" cy="2535382"/>
          </a:xfrm>
          <a:custGeom>
            <a:avLst/>
            <a:gdLst/>
            <a:ahLst/>
            <a:cxnLst/>
            <a:rect l="l" t="t" r="r" b="b"/>
            <a:pathLst>
              <a:path w="4474845" h="2788920">
                <a:moveTo>
                  <a:pt x="114290" y="0"/>
                </a:moveTo>
                <a:lnTo>
                  <a:pt x="4360555" y="0"/>
                </a:lnTo>
                <a:cubicBezTo>
                  <a:pt x="4423676" y="0"/>
                  <a:pt x="4474845" y="51169"/>
                  <a:pt x="4474845" y="114290"/>
                </a:cubicBezTo>
                <a:lnTo>
                  <a:pt x="4474845" y="2674630"/>
                </a:lnTo>
                <a:cubicBezTo>
                  <a:pt x="4474845" y="2737751"/>
                  <a:pt x="4423676" y="2788920"/>
                  <a:pt x="4360555" y="2788920"/>
                </a:cubicBezTo>
                <a:lnTo>
                  <a:pt x="114290" y="2788920"/>
                </a:lnTo>
                <a:cubicBezTo>
                  <a:pt x="51169" y="2788920"/>
                  <a:pt x="0" y="2737751"/>
                  <a:pt x="0" y="2674630"/>
                </a:cubicBezTo>
                <a:lnTo>
                  <a:pt x="0" y="114290"/>
                </a:lnTo>
                <a:cubicBezTo>
                  <a:pt x="0" y="51169"/>
                  <a:pt x="51169" y="0"/>
                  <a:pt x="11429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7480935" y="3949123"/>
            <a:ext cx="418147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Improvement Priority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528560" y="4364759"/>
            <a:ext cx="9048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348442" y="4364759"/>
            <a:ext cx="3333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528560" y="4588164"/>
            <a:ext cx="4086225" cy="69273"/>
          </a:xfrm>
          <a:custGeom>
            <a:avLst/>
            <a:gdLst/>
            <a:ahLst/>
            <a:cxnLst/>
            <a:rect l="l" t="t" r="r" b="b"/>
            <a:pathLst>
              <a:path w="4086225" h="76200">
                <a:moveTo>
                  <a:pt x="38100" y="0"/>
                </a:moveTo>
                <a:lnTo>
                  <a:pt x="4048125" y="0"/>
                </a:lnTo>
                <a:cubicBezTo>
                  <a:pt x="4069153" y="0"/>
                  <a:pt x="4086225" y="17072"/>
                  <a:pt x="4086225" y="38100"/>
                </a:cubicBezTo>
                <a:lnTo>
                  <a:pt x="4086225" y="38100"/>
                </a:lnTo>
                <a:cubicBezTo>
                  <a:pt x="4086225" y="59128"/>
                  <a:pt x="4069153" y="76200"/>
                  <a:pt x="4048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7" name="Shape 45"/>
          <p:cNvSpPr/>
          <p:nvPr/>
        </p:nvSpPr>
        <p:spPr>
          <a:xfrm>
            <a:off x="7528560" y="4588164"/>
            <a:ext cx="3676650" cy="69273"/>
          </a:xfrm>
          <a:custGeom>
            <a:avLst/>
            <a:gdLst/>
            <a:ahLst/>
            <a:cxnLst/>
            <a:rect l="l" t="t" r="r" b="b"/>
            <a:pathLst>
              <a:path w="3676650" h="76200">
                <a:moveTo>
                  <a:pt x="38100" y="0"/>
                </a:moveTo>
                <a:lnTo>
                  <a:pt x="3638550" y="0"/>
                </a:lnTo>
                <a:cubicBezTo>
                  <a:pt x="3659578" y="0"/>
                  <a:pt x="3676650" y="17072"/>
                  <a:pt x="3676650" y="38100"/>
                </a:cubicBezTo>
                <a:lnTo>
                  <a:pt x="3676650" y="38100"/>
                </a:lnTo>
                <a:cubicBezTo>
                  <a:pt x="3676650" y="59128"/>
                  <a:pt x="3659578" y="76200"/>
                  <a:pt x="36385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48" name="Text 46"/>
          <p:cNvSpPr/>
          <p:nvPr/>
        </p:nvSpPr>
        <p:spPr>
          <a:xfrm>
            <a:off x="7528560" y="4783859"/>
            <a:ext cx="8096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348442" y="4783859"/>
            <a:ext cx="3333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528560" y="5007264"/>
            <a:ext cx="4086225" cy="69273"/>
          </a:xfrm>
          <a:custGeom>
            <a:avLst/>
            <a:gdLst/>
            <a:ahLst/>
            <a:cxnLst/>
            <a:rect l="l" t="t" r="r" b="b"/>
            <a:pathLst>
              <a:path w="4086225" h="76200">
                <a:moveTo>
                  <a:pt x="38100" y="0"/>
                </a:moveTo>
                <a:lnTo>
                  <a:pt x="4048125" y="0"/>
                </a:lnTo>
                <a:cubicBezTo>
                  <a:pt x="4069153" y="0"/>
                  <a:pt x="4086225" y="17072"/>
                  <a:pt x="4086225" y="38100"/>
                </a:cubicBezTo>
                <a:lnTo>
                  <a:pt x="4086225" y="38100"/>
                </a:lnTo>
                <a:cubicBezTo>
                  <a:pt x="4086225" y="59128"/>
                  <a:pt x="4069153" y="76200"/>
                  <a:pt x="4048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1" name="Shape 49"/>
          <p:cNvSpPr/>
          <p:nvPr/>
        </p:nvSpPr>
        <p:spPr>
          <a:xfrm>
            <a:off x="7528560" y="5007264"/>
            <a:ext cx="3467100" cy="69273"/>
          </a:xfrm>
          <a:custGeom>
            <a:avLst/>
            <a:gdLst/>
            <a:ahLst/>
            <a:cxnLst/>
            <a:rect l="l" t="t" r="r" b="b"/>
            <a:pathLst>
              <a:path w="3467100" h="76200">
                <a:moveTo>
                  <a:pt x="38100" y="0"/>
                </a:moveTo>
                <a:lnTo>
                  <a:pt x="3429000" y="0"/>
                </a:lnTo>
                <a:cubicBezTo>
                  <a:pt x="3450028" y="0"/>
                  <a:pt x="3467100" y="17072"/>
                  <a:pt x="3467100" y="38100"/>
                </a:cubicBezTo>
                <a:lnTo>
                  <a:pt x="3467100" y="38100"/>
                </a:lnTo>
                <a:cubicBezTo>
                  <a:pt x="3467100" y="59128"/>
                  <a:pt x="3450028" y="76200"/>
                  <a:pt x="3429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2" name="Text 50"/>
          <p:cNvSpPr/>
          <p:nvPr/>
        </p:nvSpPr>
        <p:spPr>
          <a:xfrm>
            <a:off x="7528560" y="5202959"/>
            <a:ext cx="7810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 Count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137583" y="5202959"/>
            <a:ext cx="5429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528560" y="5426364"/>
            <a:ext cx="4086225" cy="69273"/>
          </a:xfrm>
          <a:custGeom>
            <a:avLst/>
            <a:gdLst/>
            <a:ahLst/>
            <a:cxnLst/>
            <a:rect l="l" t="t" r="r" b="b"/>
            <a:pathLst>
              <a:path w="4086225" h="76200">
                <a:moveTo>
                  <a:pt x="38100" y="0"/>
                </a:moveTo>
                <a:lnTo>
                  <a:pt x="4048125" y="0"/>
                </a:lnTo>
                <a:cubicBezTo>
                  <a:pt x="4069153" y="0"/>
                  <a:pt x="4086225" y="17072"/>
                  <a:pt x="4086225" y="38100"/>
                </a:cubicBezTo>
                <a:lnTo>
                  <a:pt x="4086225" y="38100"/>
                </a:lnTo>
                <a:cubicBezTo>
                  <a:pt x="4086225" y="59128"/>
                  <a:pt x="4069153" y="76200"/>
                  <a:pt x="4048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5" name="Shape 53"/>
          <p:cNvSpPr/>
          <p:nvPr/>
        </p:nvSpPr>
        <p:spPr>
          <a:xfrm>
            <a:off x="7528560" y="5426364"/>
            <a:ext cx="2857500" cy="69273"/>
          </a:xfrm>
          <a:custGeom>
            <a:avLst/>
            <a:gdLst/>
            <a:ahLst/>
            <a:cxnLst/>
            <a:rect l="l" t="t" r="r" b="b"/>
            <a:pathLst>
              <a:path w="2857500" h="76200">
                <a:moveTo>
                  <a:pt x="38100" y="0"/>
                </a:moveTo>
                <a:lnTo>
                  <a:pt x="2819400" y="0"/>
                </a:lnTo>
                <a:cubicBezTo>
                  <a:pt x="2840428" y="0"/>
                  <a:pt x="2857500" y="17072"/>
                  <a:pt x="2857500" y="38100"/>
                </a:cubicBezTo>
                <a:lnTo>
                  <a:pt x="2857500" y="38100"/>
                </a:lnTo>
                <a:cubicBezTo>
                  <a:pt x="2857500" y="59128"/>
                  <a:pt x="2840428" y="76200"/>
                  <a:pt x="28194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6" name="Text 54"/>
          <p:cNvSpPr/>
          <p:nvPr/>
        </p:nvSpPr>
        <p:spPr>
          <a:xfrm>
            <a:off x="7528560" y="5622059"/>
            <a:ext cx="8953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137583" y="5622059"/>
            <a:ext cx="5429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528560" y="5845464"/>
            <a:ext cx="4086225" cy="69273"/>
          </a:xfrm>
          <a:custGeom>
            <a:avLst/>
            <a:gdLst/>
            <a:ahLst/>
            <a:cxnLst/>
            <a:rect l="l" t="t" r="r" b="b"/>
            <a:pathLst>
              <a:path w="4086225" h="76200">
                <a:moveTo>
                  <a:pt x="38100" y="0"/>
                </a:moveTo>
                <a:lnTo>
                  <a:pt x="4048125" y="0"/>
                </a:lnTo>
                <a:cubicBezTo>
                  <a:pt x="4069153" y="0"/>
                  <a:pt x="4086225" y="17072"/>
                  <a:pt x="4086225" y="38100"/>
                </a:cubicBezTo>
                <a:lnTo>
                  <a:pt x="4086225" y="38100"/>
                </a:lnTo>
                <a:cubicBezTo>
                  <a:pt x="4086225" y="59128"/>
                  <a:pt x="4069153" y="76200"/>
                  <a:pt x="4048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9" name="Shape 57"/>
          <p:cNvSpPr/>
          <p:nvPr/>
        </p:nvSpPr>
        <p:spPr>
          <a:xfrm>
            <a:off x="7528560" y="5845464"/>
            <a:ext cx="2657475" cy="69273"/>
          </a:xfrm>
          <a:custGeom>
            <a:avLst/>
            <a:gdLst/>
            <a:ahLst/>
            <a:cxnLst/>
            <a:rect l="l" t="t" r="r" b="b"/>
            <a:pathLst>
              <a:path w="2657475" h="76200">
                <a:moveTo>
                  <a:pt x="38100" y="0"/>
                </a:moveTo>
                <a:lnTo>
                  <a:pt x="2619375" y="0"/>
                </a:lnTo>
                <a:cubicBezTo>
                  <a:pt x="2640403" y="0"/>
                  <a:pt x="2657475" y="17072"/>
                  <a:pt x="2657475" y="38100"/>
                </a:cubicBezTo>
                <a:lnTo>
                  <a:pt x="2657475" y="38100"/>
                </a:lnTo>
                <a:cubicBezTo>
                  <a:pt x="2657475" y="59128"/>
                  <a:pt x="2640403" y="76200"/>
                  <a:pt x="26193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0" name="Text 58"/>
          <p:cNvSpPr/>
          <p:nvPr/>
        </p:nvSpPr>
        <p:spPr>
          <a:xfrm>
            <a:off x="7528560" y="6041159"/>
            <a:ext cx="8096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Mode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1363563" y="6041159"/>
            <a:ext cx="3143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7528560" y="6264564"/>
            <a:ext cx="4086225" cy="69273"/>
          </a:xfrm>
          <a:custGeom>
            <a:avLst/>
            <a:gdLst/>
            <a:ahLst/>
            <a:cxnLst/>
            <a:rect l="l" t="t" r="r" b="b"/>
            <a:pathLst>
              <a:path w="4086225" h="76200">
                <a:moveTo>
                  <a:pt x="38100" y="0"/>
                </a:moveTo>
                <a:lnTo>
                  <a:pt x="4048125" y="0"/>
                </a:lnTo>
                <a:cubicBezTo>
                  <a:pt x="4069153" y="0"/>
                  <a:pt x="4086225" y="17072"/>
                  <a:pt x="4086225" y="38100"/>
                </a:cubicBezTo>
                <a:lnTo>
                  <a:pt x="4086225" y="38100"/>
                </a:lnTo>
                <a:cubicBezTo>
                  <a:pt x="4086225" y="59128"/>
                  <a:pt x="4069153" y="76200"/>
                  <a:pt x="4048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63" name="Shape 61"/>
          <p:cNvSpPr/>
          <p:nvPr/>
        </p:nvSpPr>
        <p:spPr>
          <a:xfrm>
            <a:off x="7528560" y="6264564"/>
            <a:ext cx="2038350" cy="69273"/>
          </a:xfrm>
          <a:custGeom>
            <a:avLst/>
            <a:gdLst/>
            <a:ahLst/>
            <a:cxnLst/>
            <a:rect l="l" t="t" r="r" b="b"/>
            <a:pathLst>
              <a:path w="2038350" h="76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cubicBezTo>
                  <a:pt x="2038350" y="59128"/>
                  <a:pt x="2021278" y="76200"/>
                  <a:pt x="20002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13F2E57A-C623-9E33-BE0C-729AFA20A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ROADMAP AHEAD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Scope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6713220" cy="1074420"/>
          </a:xfrm>
          <a:custGeom>
            <a:avLst/>
            <a:gdLst/>
            <a:ahLst/>
            <a:cxnLst/>
            <a:rect l="l" t="t" r="r" b="b"/>
            <a:pathLst>
              <a:path w="6713220" h="1074420">
                <a:moveTo>
                  <a:pt x="114297" y="0"/>
                </a:moveTo>
                <a:lnTo>
                  <a:pt x="6598923" y="0"/>
                </a:lnTo>
                <a:cubicBezTo>
                  <a:pt x="6662048" y="0"/>
                  <a:pt x="6713220" y="51172"/>
                  <a:pt x="6713220" y="114297"/>
                </a:cubicBezTo>
                <a:lnTo>
                  <a:pt x="6713220" y="960123"/>
                </a:lnTo>
                <a:cubicBezTo>
                  <a:pt x="6713220" y="1023248"/>
                  <a:pt x="6662048" y="1074420"/>
                  <a:pt x="6598923" y="1074420"/>
                </a:cubicBezTo>
                <a:lnTo>
                  <a:pt x="114297" y="1074420"/>
                </a:lnTo>
                <a:cubicBezTo>
                  <a:pt x="51172" y="1074420"/>
                  <a:pt x="0" y="1023248"/>
                  <a:pt x="0" y="96012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4554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4370" y="15887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150620" y="1455418"/>
            <a:ext cx="587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Increase Paper Count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50620" y="1760218"/>
            <a:ext cx="5867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Expand analysis to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50+ papers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 query for more comprehensive trend detection and gap identification.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495556"/>
            <a:ext cx="6713220" cy="1074420"/>
          </a:xfrm>
          <a:custGeom>
            <a:avLst/>
            <a:gdLst/>
            <a:ahLst/>
            <a:cxnLst/>
            <a:rect l="l" t="t" r="r" b="b"/>
            <a:pathLst>
              <a:path w="6713220" h="1074420">
                <a:moveTo>
                  <a:pt x="114297" y="0"/>
                </a:moveTo>
                <a:lnTo>
                  <a:pt x="6598923" y="0"/>
                </a:lnTo>
                <a:cubicBezTo>
                  <a:pt x="6662048" y="0"/>
                  <a:pt x="6713220" y="51172"/>
                  <a:pt x="6713220" y="114297"/>
                </a:cubicBezTo>
                <a:lnTo>
                  <a:pt x="6713220" y="960123"/>
                </a:lnTo>
                <a:cubicBezTo>
                  <a:pt x="6713220" y="1023248"/>
                  <a:pt x="6662048" y="1074420"/>
                  <a:pt x="6598923" y="1074420"/>
                </a:cubicBezTo>
                <a:lnTo>
                  <a:pt x="114297" y="1074420"/>
                </a:lnTo>
                <a:cubicBezTo>
                  <a:pt x="51172" y="1074420"/>
                  <a:pt x="0" y="1023248"/>
                  <a:pt x="0" y="96012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41020" y="26517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12" name="Shape 10"/>
          <p:cNvSpPr/>
          <p:nvPr/>
        </p:nvSpPr>
        <p:spPr>
          <a:xfrm>
            <a:off x="686276" y="2785114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1150620" y="2651764"/>
            <a:ext cx="587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Multi-Source Integration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50620" y="2956564"/>
            <a:ext cx="5867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IEEE Xplore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Springer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APIs for broader research paper coverage across platforms.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691892"/>
            <a:ext cx="6713220" cy="845820"/>
          </a:xfrm>
          <a:custGeom>
            <a:avLst/>
            <a:gdLst/>
            <a:ahLst/>
            <a:cxnLst/>
            <a:rect l="l" t="t" r="r" b="b"/>
            <a:pathLst>
              <a:path w="6713220" h="845820">
                <a:moveTo>
                  <a:pt x="114304" y="0"/>
                </a:moveTo>
                <a:lnTo>
                  <a:pt x="6598916" y="0"/>
                </a:lnTo>
                <a:cubicBezTo>
                  <a:pt x="6662044" y="0"/>
                  <a:pt x="6713220" y="51176"/>
                  <a:pt x="6713220" y="114304"/>
                </a:cubicBezTo>
                <a:lnTo>
                  <a:pt x="6713220" y="731516"/>
                </a:lnTo>
                <a:cubicBezTo>
                  <a:pt x="6713220" y="794644"/>
                  <a:pt x="6662044" y="845820"/>
                  <a:pt x="6598916" y="845820"/>
                </a:cubicBezTo>
                <a:lnTo>
                  <a:pt x="114304" y="845820"/>
                </a:lnTo>
                <a:cubicBezTo>
                  <a:pt x="51176" y="845820"/>
                  <a:pt x="0" y="794644"/>
                  <a:pt x="0" y="7315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41020" y="3848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662464" y="39814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125016"/>
                </a:moveTo>
                <a:cubicBezTo>
                  <a:pt x="0" y="154595"/>
                  <a:pt x="23999" y="178594"/>
                  <a:pt x="53578" y="178594"/>
                </a:cubicBezTo>
                <a:lnTo>
                  <a:pt x="166688" y="178594"/>
                </a:lnTo>
                <a:cubicBezTo>
                  <a:pt x="192993" y="178594"/>
                  <a:pt x="214313" y="157274"/>
                  <a:pt x="214313" y="130969"/>
                </a:cubicBezTo>
                <a:cubicBezTo>
                  <a:pt x="214313" y="111770"/>
                  <a:pt x="202964" y="95213"/>
                  <a:pt x="186593" y="87697"/>
                </a:cubicBezTo>
                <a:cubicBezTo>
                  <a:pt x="189086" y="82823"/>
                  <a:pt x="190500" y="77279"/>
                  <a:pt x="190500" y="71438"/>
                </a:cubicBezTo>
                <a:cubicBezTo>
                  <a:pt x="190500" y="51718"/>
                  <a:pt x="174501" y="35719"/>
                  <a:pt x="154781" y="35719"/>
                </a:cubicBezTo>
                <a:cubicBezTo>
                  <a:pt x="148196" y="35719"/>
                  <a:pt x="142056" y="37505"/>
                  <a:pt x="136773" y="40593"/>
                </a:cubicBezTo>
                <a:cubicBezTo>
                  <a:pt x="127806" y="23552"/>
                  <a:pt x="109910" y="11906"/>
                  <a:pt x="89297" y="11906"/>
                </a:cubicBezTo>
                <a:cubicBezTo>
                  <a:pt x="59717" y="11906"/>
                  <a:pt x="35719" y="35905"/>
                  <a:pt x="35719" y="65484"/>
                </a:cubicBezTo>
                <a:cubicBezTo>
                  <a:pt x="35719" y="68461"/>
                  <a:pt x="35979" y="71400"/>
                  <a:pt x="36426" y="74228"/>
                </a:cubicBezTo>
                <a:cubicBezTo>
                  <a:pt x="15255" y="81372"/>
                  <a:pt x="0" y="101426"/>
                  <a:pt x="0" y="12501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150620" y="3848100"/>
            <a:ext cx="587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 Deployment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50620" y="4152900"/>
            <a:ext cx="586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 on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AWS/Azure/GCP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scalability, reliability, and global accessibility.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810" y="4659628"/>
            <a:ext cx="6713220" cy="845820"/>
          </a:xfrm>
          <a:custGeom>
            <a:avLst/>
            <a:gdLst/>
            <a:ahLst/>
            <a:cxnLst/>
            <a:rect l="l" t="t" r="r" b="b"/>
            <a:pathLst>
              <a:path w="6713220" h="845820">
                <a:moveTo>
                  <a:pt x="114304" y="0"/>
                </a:moveTo>
                <a:lnTo>
                  <a:pt x="6598916" y="0"/>
                </a:lnTo>
                <a:cubicBezTo>
                  <a:pt x="6662044" y="0"/>
                  <a:pt x="6713220" y="51176"/>
                  <a:pt x="6713220" y="114304"/>
                </a:cubicBezTo>
                <a:lnTo>
                  <a:pt x="6713220" y="731516"/>
                </a:lnTo>
                <a:cubicBezTo>
                  <a:pt x="6713220" y="794644"/>
                  <a:pt x="6662044" y="845820"/>
                  <a:pt x="6598916" y="845820"/>
                </a:cubicBezTo>
                <a:lnTo>
                  <a:pt x="114304" y="845820"/>
                </a:lnTo>
                <a:cubicBezTo>
                  <a:pt x="51176" y="845820"/>
                  <a:pt x="0" y="794644"/>
                  <a:pt x="0" y="7315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41020" y="48158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686276" y="4949196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50620" y="4815846"/>
            <a:ext cx="587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Caching System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50620" y="5120646"/>
            <a:ext cx="586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</a:t>
            </a:r>
            <a:r>
              <a:rPr lang="en-US" sz="12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Redis caching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store frequently requested analyses and reduce API costs.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5627374"/>
            <a:ext cx="6713220" cy="1074420"/>
          </a:xfrm>
          <a:custGeom>
            <a:avLst/>
            <a:gdLst/>
            <a:ahLst/>
            <a:cxnLst/>
            <a:rect l="l" t="t" r="r" b="b"/>
            <a:pathLst>
              <a:path w="6713220" h="1074420">
                <a:moveTo>
                  <a:pt x="114297" y="0"/>
                </a:moveTo>
                <a:lnTo>
                  <a:pt x="6598923" y="0"/>
                </a:lnTo>
                <a:cubicBezTo>
                  <a:pt x="6662048" y="0"/>
                  <a:pt x="6713220" y="51172"/>
                  <a:pt x="6713220" y="114297"/>
                </a:cubicBezTo>
                <a:lnTo>
                  <a:pt x="6713220" y="960123"/>
                </a:lnTo>
                <a:cubicBezTo>
                  <a:pt x="6713220" y="1023248"/>
                  <a:pt x="6662048" y="1074420"/>
                  <a:pt x="6598923" y="1074420"/>
                </a:cubicBezTo>
                <a:lnTo>
                  <a:pt x="114297" y="1074420"/>
                </a:lnTo>
                <a:cubicBezTo>
                  <a:pt x="51172" y="1074420"/>
                  <a:pt x="0" y="1023248"/>
                  <a:pt x="0" y="96012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41020" y="57835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BBF24"/>
              </a:gs>
            </a:gsLst>
            <a:lin ang="2700000" scaled="1"/>
          </a:gradFill>
          <a:ln/>
        </p:spPr>
      </p:sp>
      <p:sp>
        <p:nvSpPr>
          <p:cNvPr id="27" name="Shape 25"/>
          <p:cNvSpPr/>
          <p:nvPr/>
        </p:nvSpPr>
        <p:spPr>
          <a:xfrm>
            <a:off x="674370" y="591693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89297" y="35719"/>
                </a:moveTo>
                <a:cubicBezTo>
                  <a:pt x="91790" y="35719"/>
                  <a:pt x="94171" y="36761"/>
                  <a:pt x="95883" y="38621"/>
                </a:cubicBezTo>
                <a:lnTo>
                  <a:pt x="122337" y="67456"/>
                </a:lnTo>
                <a:lnTo>
                  <a:pt x="139526" y="50229"/>
                </a:lnTo>
                <a:cubicBezTo>
                  <a:pt x="143024" y="46732"/>
                  <a:pt x="148679" y="46732"/>
                  <a:pt x="152140" y="50229"/>
                </a:cubicBezTo>
                <a:lnTo>
                  <a:pt x="175952" y="74042"/>
                </a:lnTo>
                <a:cubicBezTo>
                  <a:pt x="177626" y="75716"/>
                  <a:pt x="178557" y="77986"/>
                  <a:pt x="178557" y="80367"/>
                </a:cubicBezTo>
                <a:lnTo>
                  <a:pt x="178557" y="122039"/>
                </a:lnTo>
                <a:cubicBezTo>
                  <a:pt x="178557" y="126988"/>
                  <a:pt x="174575" y="130969"/>
                  <a:pt x="169627" y="130969"/>
                </a:cubicBezTo>
                <a:lnTo>
                  <a:pt x="56517" y="130969"/>
                </a:lnTo>
                <a:cubicBezTo>
                  <a:pt x="51569" y="130969"/>
                  <a:pt x="47588" y="126988"/>
                  <a:pt x="47588" y="122039"/>
                </a:cubicBezTo>
                <a:lnTo>
                  <a:pt x="47588" y="80367"/>
                </a:lnTo>
                <a:cubicBezTo>
                  <a:pt x="47588" y="78135"/>
                  <a:pt x="48444" y="75977"/>
                  <a:pt x="49932" y="74340"/>
                </a:cubicBezTo>
                <a:lnTo>
                  <a:pt x="82674" y="38621"/>
                </a:lnTo>
                <a:cubicBezTo>
                  <a:pt x="84348" y="36761"/>
                  <a:pt x="86767" y="35719"/>
                  <a:pt x="89260" y="3571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150620" y="5783582"/>
            <a:ext cx="587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Visualization Dashboard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50620" y="6088382"/>
            <a:ext cx="5867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interactive </a:t>
            </a:r>
            <a:r>
              <a:rPr lang="en-US" sz="12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charts and graphs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trend analysis, citation networks, and research evolution.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334250" y="1299210"/>
            <a:ext cx="4474845" cy="1864995"/>
          </a:xfrm>
          <a:custGeom>
            <a:avLst/>
            <a:gdLst/>
            <a:ahLst/>
            <a:cxnLst/>
            <a:rect l="l" t="t" r="r" b="b"/>
            <a:pathLst>
              <a:path w="4474845" h="1864995">
                <a:moveTo>
                  <a:pt x="114306" y="0"/>
                </a:moveTo>
                <a:lnTo>
                  <a:pt x="4360539" y="0"/>
                </a:lnTo>
                <a:cubicBezTo>
                  <a:pt x="4423669" y="0"/>
                  <a:pt x="4474845" y="51176"/>
                  <a:pt x="4474845" y="114306"/>
                </a:cubicBezTo>
                <a:lnTo>
                  <a:pt x="4474845" y="1750689"/>
                </a:lnTo>
                <a:cubicBezTo>
                  <a:pt x="4474845" y="1813819"/>
                  <a:pt x="4423669" y="1864995"/>
                  <a:pt x="4360539" y="1864995"/>
                </a:cubicBezTo>
                <a:lnTo>
                  <a:pt x="114306" y="1864995"/>
                </a:lnTo>
                <a:cubicBezTo>
                  <a:pt x="51176" y="1864995"/>
                  <a:pt x="0" y="1813819"/>
                  <a:pt x="0" y="1750689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7528560" y="14935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EF4444"/>
              </a:gs>
              <a:gs pos="100000">
                <a:srgbClr val="F87171"/>
              </a:gs>
            </a:gsLst>
            <a:lin ang="2700000" scaled="1"/>
          </a:gradFill>
          <a:ln/>
        </p:spPr>
      </p:sp>
      <p:sp>
        <p:nvSpPr>
          <p:cNvPr id="32" name="Shape 30"/>
          <p:cNvSpPr/>
          <p:nvPr/>
        </p:nvSpPr>
        <p:spPr>
          <a:xfrm>
            <a:off x="7661910" y="16268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8138160" y="1493518"/>
            <a:ext cx="3562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Fine-Tuned LLM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138160" y="1798318"/>
            <a:ext cx="35528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 a </a:t>
            </a: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domain-specific fine-tuned model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more accurate research gap identification in specialized fields.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334250" y="3326128"/>
            <a:ext cx="4474845" cy="1150620"/>
          </a:xfrm>
          <a:custGeom>
            <a:avLst/>
            <a:gdLst/>
            <a:ahLst/>
            <a:cxnLst/>
            <a:rect l="l" t="t" r="r" b="b"/>
            <a:pathLst>
              <a:path w="4474845" h="1150620">
                <a:moveTo>
                  <a:pt x="114303" y="0"/>
                </a:moveTo>
                <a:lnTo>
                  <a:pt x="4360542" y="0"/>
                </a:lnTo>
                <a:cubicBezTo>
                  <a:pt x="4423670" y="0"/>
                  <a:pt x="4474845" y="51175"/>
                  <a:pt x="4474845" y="114303"/>
                </a:cubicBezTo>
                <a:lnTo>
                  <a:pt x="4474845" y="1036317"/>
                </a:lnTo>
                <a:cubicBezTo>
                  <a:pt x="4474845" y="1099445"/>
                  <a:pt x="4423670" y="1150620"/>
                  <a:pt x="4360542" y="1150620"/>
                </a:cubicBezTo>
                <a:lnTo>
                  <a:pt x="114303" y="1150620"/>
                </a:lnTo>
                <a:cubicBezTo>
                  <a:pt x="51175" y="1150620"/>
                  <a:pt x="0" y="1099445"/>
                  <a:pt x="0" y="10363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7528560" y="35204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37" name="Shape 35"/>
          <p:cNvSpPr/>
          <p:nvPr/>
        </p:nvSpPr>
        <p:spPr>
          <a:xfrm>
            <a:off x="7661910" y="365379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8138160" y="3520446"/>
            <a:ext cx="3562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 &amp; Security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138160" y="3825246"/>
            <a:ext cx="35528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OAuth 2.0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JWT tokens, and role-based access control for secure multi-user deployment.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334250" y="4636774"/>
            <a:ext cx="4474845" cy="2065020"/>
          </a:xfrm>
          <a:custGeom>
            <a:avLst/>
            <a:gdLst/>
            <a:ahLst/>
            <a:cxnLst/>
            <a:rect l="l" t="t" r="r" b="b"/>
            <a:pathLst>
              <a:path w="4474845" h="2065020">
                <a:moveTo>
                  <a:pt x="114299" y="0"/>
                </a:moveTo>
                <a:lnTo>
                  <a:pt x="4360546" y="0"/>
                </a:lnTo>
                <a:cubicBezTo>
                  <a:pt x="4423672" y="0"/>
                  <a:pt x="4474845" y="51173"/>
                  <a:pt x="4474845" y="114299"/>
                </a:cubicBezTo>
                <a:lnTo>
                  <a:pt x="4474845" y="1950721"/>
                </a:lnTo>
                <a:cubicBezTo>
                  <a:pt x="4474845" y="2013847"/>
                  <a:pt x="4423672" y="2065020"/>
                  <a:pt x="4360546" y="2065020"/>
                </a:cubicBezTo>
                <a:lnTo>
                  <a:pt x="114299" y="2065020"/>
                </a:lnTo>
                <a:cubicBezTo>
                  <a:pt x="51173" y="2065020"/>
                  <a:pt x="0" y="2013847"/>
                  <a:pt x="0" y="195072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7480935" y="4831082"/>
            <a:ext cx="4181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Timeline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753588" y="5295900"/>
            <a:ext cx="5369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Q1 2025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04860" y="5326382"/>
            <a:ext cx="2190750" cy="76200"/>
          </a:xfrm>
          <a:custGeom>
            <a:avLst/>
            <a:gdLst/>
            <a:ahLst/>
            <a:cxnLst/>
            <a:rect l="l" t="t" r="r" b="b"/>
            <a:pathLst>
              <a:path w="2190750" h="762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cubicBezTo>
                  <a:pt x="2190750" y="59128"/>
                  <a:pt x="2173678" y="76200"/>
                  <a:pt x="21526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4" name="Shape 42"/>
          <p:cNvSpPr/>
          <p:nvPr/>
        </p:nvSpPr>
        <p:spPr>
          <a:xfrm>
            <a:off x="8404860" y="5326382"/>
            <a:ext cx="2190750" cy="76200"/>
          </a:xfrm>
          <a:custGeom>
            <a:avLst/>
            <a:gdLst/>
            <a:ahLst/>
            <a:cxnLst/>
            <a:rect l="l" t="t" r="r" b="b"/>
            <a:pathLst>
              <a:path w="2190750" h="76200">
                <a:moveTo>
                  <a:pt x="0" y="0"/>
                </a:moveTo>
                <a:lnTo>
                  <a:pt x="2190750" y="0"/>
                </a:lnTo>
                <a:lnTo>
                  <a:pt x="219075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0" scaled="1"/>
          </a:gradFill>
          <a:ln/>
        </p:spPr>
      </p:sp>
      <p:sp>
        <p:nvSpPr>
          <p:cNvPr id="45" name="Text 43"/>
          <p:cNvSpPr/>
          <p:nvPr/>
        </p:nvSpPr>
        <p:spPr>
          <a:xfrm>
            <a:off x="10711101" y="5269232"/>
            <a:ext cx="971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 &amp; Security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727990" y="5638800"/>
            <a:ext cx="5625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Q2 2025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04860" y="5669282"/>
            <a:ext cx="2305050" cy="76200"/>
          </a:xfrm>
          <a:custGeom>
            <a:avLst/>
            <a:gdLst/>
            <a:ahLst/>
            <a:cxnLst/>
            <a:rect l="l" t="t" r="r" b="b"/>
            <a:pathLst>
              <a:path w="2305050" h="76200">
                <a:moveTo>
                  <a:pt x="38100" y="0"/>
                </a:moveTo>
                <a:lnTo>
                  <a:pt x="2266950" y="0"/>
                </a:lnTo>
                <a:cubicBezTo>
                  <a:pt x="2287978" y="0"/>
                  <a:pt x="2305050" y="17072"/>
                  <a:pt x="2305050" y="38100"/>
                </a:cubicBezTo>
                <a:lnTo>
                  <a:pt x="2305050" y="38100"/>
                </a:lnTo>
                <a:cubicBezTo>
                  <a:pt x="2305050" y="59128"/>
                  <a:pt x="2287978" y="76200"/>
                  <a:pt x="22669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8" name="Shape 46"/>
          <p:cNvSpPr/>
          <p:nvPr/>
        </p:nvSpPr>
        <p:spPr>
          <a:xfrm>
            <a:off x="8404860" y="5669282"/>
            <a:ext cx="2305050" cy="76200"/>
          </a:xfrm>
          <a:custGeom>
            <a:avLst/>
            <a:gdLst/>
            <a:ahLst/>
            <a:cxnLst/>
            <a:rect l="l" t="t" r="r" b="b"/>
            <a:pathLst>
              <a:path w="2305050" h="76200">
                <a:moveTo>
                  <a:pt x="0" y="0"/>
                </a:moveTo>
                <a:lnTo>
                  <a:pt x="2305050" y="0"/>
                </a:lnTo>
                <a:lnTo>
                  <a:pt x="230505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22D3EE"/>
              </a:gs>
            </a:gsLst>
            <a:lin ang="0" scaled="1"/>
          </a:gradFill>
          <a:ln/>
        </p:spPr>
      </p:sp>
      <p:sp>
        <p:nvSpPr>
          <p:cNvPr id="49" name="Text 47"/>
          <p:cNvSpPr/>
          <p:nvPr/>
        </p:nvSpPr>
        <p:spPr>
          <a:xfrm>
            <a:off x="10823496" y="5612132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 Deploy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724537" y="5981700"/>
            <a:ext cx="566023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Q3 2025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404860" y="6012182"/>
            <a:ext cx="2457450" cy="76200"/>
          </a:xfrm>
          <a:custGeom>
            <a:avLst/>
            <a:gdLst/>
            <a:ahLst/>
            <a:cxnLst/>
            <a:rect l="l" t="t" r="r" b="b"/>
            <a:pathLst>
              <a:path w="2457450" h="76200">
                <a:moveTo>
                  <a:pt x="38100" y="0"/>
                </a:moveTo>
                <a:lnTo>
                  <a:pt x="2419350" y="0"/>
                </a:lnTo>
                <a:cubicBezTo>
                  <a:pt x="2440378" y="0"/>
                  <a:pt x="2457450" y="17072"/>
                  <a:pt x="2457450" y="38100"/>
                </a:cubicBezTo>
                <a:lnTo>
                  <a:pt x="2457450" y="38100"/>
                </a:lnTo>
                <a:cubicBezTo>
                  <a:pt x="2457450" y="59128"/>
                  <a:pt x="2440378" y="76200"/>
                  <a:pt x="24193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2" name="Shape 50"/>
          <p:cNvSpPr/>
          <p:nvPr/>
        </p:nvSpPr>
        <p:spPr>
          <a:xfrm>
            <a:off x="8404860" y="6012182"/>
            <a:ext cx="2457450" cy="76200"/>
          </a:xfrm>
          <a:custGeom>
            <a:avLst/>
            <a:gdLst/>
            <a:ahLst/>
            <a:cxnLst/>
            <a:rect l="l" t="t" r="r" b="b"/>
            <a:pathLst>
              <a:path w="2457450" h="76200">
                <a:moveTo>
                  <a:pt x="0" y="0"/>
                </a:moveTo>
                <a:lnTo>
                  <a:pt x="2457450" y="0"/>
                </a:lnTo>
                <a:lnTo>
                  <a:pt x="245745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10B981"/>
              </a:gs>
            </a:gsLst>
            <a:lin ang="0" scaled="1"/>
          </a:gradFill>
          <a:ln/>
        </p:spPr>
      </p:sp>
      <p:sp>
        <p:nvSpPr>
          <p:cNvPr id="53" name="Text 51"/>
          <p:cNvSpPr/>
          <p:nvPr/>
        </p:nvSpPr>
        <p:spPr>
          <a:xfrm>
            <a:off x="10978873" y="5955032"/>
            <a:ext cx="704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728109" y="6324600"/>
            <a:ext cx="56245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Q4 2025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404860" y="6355082"/>
            <a:ext cx="2371725" cy="76200"/>
          </a:xfrm>
          <a:custGeom>
            <a:avLst/>
            <a:gdLst/>
            <a:ahLst/>
            <a:cxnLst/>
            <a:rect l="l" t="t" r="r" b="b"/>
            <a:pathLst>
              <a:path w="2371725" h="76200">
                <a:moveTo>
                  <a:pt x="38100" y="0"/>
                </a:moveTo>
                <a:lnTo>
                  <a:pt x="2333625" y="0"/>
                </a:lnTo>
                <a:cubicBezTo>
                  <a:pt x="2354653" y="0"/>
                  <a:pt x="2371725" y="17072"/>
                  <a:pt x="2371725" y="38100"/>
                </a:cubicBezTo>
                <a:lnTo>
                  <a:pt x="2371725" y="38100"/>
                </a:lnTo>
                <a:cubicBezTo>
                  <a:pt x="2371725" y="59128"/>
                  <a:pt x="2354653" y="76200"/>
                  <a:pt x="23336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6" name="Shape 54"/>
          <p:cNvSpPr/>
          <p:nvPr/>
        </p:nvSpPr>
        <p:spPr>
          <a:xfrm>
            <a:off x="8404860" y="6355082"/>
            <a:ext cx="2371725" cy="76200"/>
          </a:xfrm>
          <a:custGeom>
            <a:avLst/>
            <a:gdLst/>
            <a:ahLst/>
            <a:cxnLst/>
            <a:rect l="l" t="t" r="r" b="b"/>
            <a:pathLst>
              <a:path w="2371725" h="76200">
                <a:moveTo>
                  <a:pt x="0" y="0"/>
                </a:moveTo>
                <a:lnTo>
                  <a:pt x="2371725" y="0"/>
                </a:lnTo>
                <a:lnTo>
                  <a:pt x="2371725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F59E0B"/>
              </a:gs>
            </a:gsLst>
            <a:lin ang="0" scaled="1"/>
          </a:gradFill>
          <a:ln/>
        </p:spPr>
      </p:sp>
      <p:sp>
        <p:nvSpPr>
          <p:cNvPr id="57" name="Text 55"/>
          <p:cNvSpPr/>
          <p:nvPr/>
        </p:nvSpPr>
        <p:spPr>
          <a:xfrm>
            <a:off x="10890052" y="6297932"/>
            <a:ext cx="790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LLM</a:t>
            </a:r>
            <a:endParaRPr lang="en-US" sz="1600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834EC0D-F6CB-99C0-3F29-314820A4E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27742" y="327742"/>
            <a:ext cx="11602065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b="1" kern="0" spc="52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SUMMARY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7742" y="589935"/>
            <a:ext cx="11733161" cy="3932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9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1019" y="1117600"/>
            <a:ext cx="6799006" cy="2980813"/>
          </a:xfrm>
          <a:custGeom>
            <a:avLst/>
            <a:gdLst/>
            <a:ahLst/>
            <a:cxnLst/>
            <a:rect l="l" t="t" r="r" b="b"/>
            <a:pathLst>
              <a:path w="6799006" h="2980813">
                <a:moveTo>
                  <a:pt x="98337" y="0"/>
                </a:moveTo>
                <a:lnTo>
                  <a:pt x="6700669" y="0"/>
                </a:lnTo>
                <a:cubicBezTo>
                  <a:pt x="6754979" y="0"/>
                  <a:pt x="6799006" y="44027"/>
                  <a:pt x="6799006" y="98337"/>
                </a:cubicBezTo>
                <a:lnTo>
                  <a:pt x="6799006" y="2882476"/>
                </a:lnTo>
                <a:cubicBezTo>
                  <a:pt x="6799006" y="2936786"/>
                  <a:pt x="6754979" y="2980813"/>
                  <a:pt x="6700669" y="2980813"/>
                </a:cubicBezTo>
                <a:lnTo>
                  <a:pt x="98337" y="2980813"/>
                </a:lnTo>
                <a:cubicBezTo>
                  <a:pt x="44027" y="2980813"/>
                  <a:pt x="0" y="2936786"/>
                  <a:pt x="0" y="2882476"/>
                </a:cubicBezTo>
                <a:lnTo>
                  <a:pt x="0" y="98337"/>
                </a:lnTo>
                <a:cubicBezTo>
                  <a:pt x="0" y="44063"/>
                  <a:pt x="44063" y="0"/>
                  <a:pt x="983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22748" y="1317425"/>
            <a:ext cx="196645" cy="196645"/>
          </a:xfrm>
          <a:custGeom>
            <a:avLst/>
            <a:gdLst/>
            <a:ahLst/>
            <a:cxnLst/>
            <a:rect l="l" t="t" r="r" b="b"/>
            <a:pathLst>
              <a:path w="196645" h="196645">
                <a:moveTo>
                  <a:pt x="98323" y="196645"/>
                </a:moveTo>
                <a:cubicBezTo>
                  <a:pt x="152588" y="196645"/>
                  <a:pt x="196645" y="152588"/>
                  <a:pt x="196645" y="98323"/>
                </a:cubicBezTo>
                <a:cubicBezTo>
                  <a:pt x="196645" y="44057"/>
                  <a:pt x="152588" y="0"/>
                  <a:pt x="98323" y="0"/>
                </a:cubicBezTo>
                <a:cubicBezTo>
                  <a:pt x="44057" y="0"/>
                  <a:pt x="0" y="44057"/>
                  <a:pt x="0" y="98323"/>
                </a:cubicBezTo>
                <a:cubicBezTo>
                  <a:pt x="0" y="152588"/>
                  <a:pt x="44057" y="196645"/>
                  <a:pt x="98323" y="196645"/>
                </a:cubicBezTo>
                <a:close/>
                <a:moveTo>
                  <a:pt x="130738" y="81692"/>
                </a:moveTo>
                <a:lnTo>
                  <a:pt x="100012" y="130854"/>
                </a:lnTo>
                <a:cubicBezTo>
                  <a:pt x="98399" y="133427"/>
                  <a:pt x="95634" y="135040"/>
                  <a:pt x="92600" y="135194"/>
                </a:cubicBezTo>
                <a:cubicBezTo>
                  <a:pt x="89566" y="135347"/>
                  <a:pt x="86647" y="133965"/>
                  <a:pt x="84842" y="131506"/>
                </a:cubicBezTo>
                <a:lnTo>
                  <a:pt x="66406" y="106926"/>
                </a:lnTo>
                <a:cubicBezTo>
                  <a:pt x="63334" y="102855"/>
                  <a:pt x="64179" y="97094"/>
                  <a:pt x="68250" y="94021"/>
                </a:cubicBezTo>
                <a:cubicBezTo>
                  <a:pt x="72321" y="90948"/>
                  <a:pt x="78082" y="91793"/>
                  <a:pt x="81155" y="95865"/>
                </a:cubicBezTo>
                <a:lnTo>
                  <a:pt x="91524" y="109691"/>
                </a:lnTo>
                <a:lnTo>
                  <a:pt x="115107" y="71937"/>
                </a:lnTo>
                <a:cubicBezTo>
                  <a:pt x="117795" y="67635"/>
                  <a:pt x="123479" y="66291"/>
                  <a:pt x="127819" y="69018"/>
                </a:cubicBezTo>
                <a:cubicBezTo>
                  <a:pt x="132159" y="71745"/>
                  <a:pt x="133465" y="77391"/>
                  <a:pt x="130738" y="8173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7" name="Text 5"/>
          <p:cNvSpPr/>
          <p:nvPr/>
        </p:nvSpPr>
        <p:spPr>
          <a:xfrm>
            <a:off x="743974" y="1284747"/>
            <a:ext cx="6317226" cy="2621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Successful Integration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98168" y="1677941"/>
            <a:ext cx="6530258" cy="3932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successfully integrates multiple cutting-edge technologies to create a comprehensive research intelligence platform: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1445" y="2205606"/>
            <a:ext cx="3177458" cy="891458"/>
          </a:xfrm>
          <a:custGeom>
            <a:avLst/>
            <a:gdLst/>
            <a:ahLst/>
            <a:cxnLst/>
            <a:rect l="l" t="t" r="r" b="b"/>
            <a:pathLst>
              <a:path w="3177458" h="891458">
                <a:moveTo>
                  <a:pt x="65549" y="0"/>
                </a:moveTo>
                <a:lnTo>
                  <a:pt x="3111909" y="0"/>
                </a:lnTo>
                <a:cubicBezTo>
                  <a:pt x="3148111" y="0"/>
                  <a:pt x="3177458" y="29347"/>
                  <a:pt x="3177458" y="65549"/>
                </a:cubicBezTo>
                <a:lnTo>
                  <a:pt x="3177458" y="825909"/>
                </a:lnTo>
                <a:cubicBezTo>
                  <a:pt x="3177458" y="862111"/>
                  <a:pt x="3148111" y="891458"/>
                  <a:pt x="3111909" y="891458"/>
                </a:cubicBezTo>
                <a:lnTo>
                  <a:pt x="65549" y="891458"/>
                </a:lnTo>
                <a:cubicBezTo>
                  <a:pt x="29371" y="891458"/>
                  <a:pt x="0" y="862087"/>
                  <a:pt x="0" y="825909"/>
                </a:cubicBezTo>
                <a:lnTo>
                  <a:pt x="0" y="65549"/>
                </a:lnTo>
                <a:cubicBezTo>
                  <a:pt x="0" y="29371"/>
                  <a:pt x="29371" y="0"/>
                  <a:pt x="6554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46061" y="2372752"/>
            <a:ext cx="184355" cy="163871"/>
          </a:xfrm>
          <a:custGeom>
            <a:avLst/>
            <a:gdLst/>
            <a:ahLst/>
            <a:cxnLst/>
            <a:rect l="l" t="t" r="r" b="b"/>
            <a:pathLst>
              <a:path w="184355" h="163871">
                <a:moveTo>
                  <a:pt x="51210" y="0"/>
                </a:moveTo>
                <a:cubicBezTo>
                  <a:pt x="56875" y="0"/>
                  <a:pt x="61452" y="4577"/>
                  <a:pt x="61452" y="10242"/>
                </a:cubicBezTo>
                <a:lnTo>
                  <a:pt x="61452" y="20484"/>
                </a:lnTo>
                <a:lnTo>
                  <a:pt x="102419" y="20484"/>
                </a:lnTo>
                <a:cubicBezTo>
                  <a:pt x="108084" y="20484"/>
                  <a:pt x="112661" y="25061"/>
                  <a:pt x="112661" y="30726"/>
                </a:cubicBezTo>
                <a:cubicBezTo>
                  <a:pt x="112661" y="36391"/>
                  <a:pt x="108084" y="40968"/>
                  <a:pt x="102419" y="40968"/>
                </a:cubicBezTo>
                <a:lnTo>
                  <a:pt x="99347" y="40968"/>
                </a:lnTo>
                <a:lnTo>
                  <a:pt x="96658" y="48361"/>
                </a:lnTo>
                <a:cubicBezTo>
                  <a:pt x="91409" y="62828"/>
                  <a:pt x="83504" y="76046"/>
                  <a:pt x="73550" y="87409"/>
                </a:cubicBezTo>
                <a:cubicBezTo>
                  <a:pt x="78095" y="90225"/>
                  <a:pt x="82832" y="92722"/>
                  <a:pt x="87761" y="94930"/>
                </a:cubicBezTo>
                <a:lnTo>
                  <a:pt x="103892" y="102099"/>
                </a:lnTo>
                <a:lnTo>
                  <a:pt x="123799" y="57291"/>
                </a:lnTo>
                <a:cubicBezTo>
                  <a:pt x="125432" y="53578"/>
                  <a:pt x="129112" y="51210"/>
                  <a:pt x="133145" y="51210"/>
                </a:cubicBezTo>
                <a:cubicBezTo>
                  <a:pt x="137178" y="51210"/>
                  <a:pt x="140859" y="53578"/>
                  <a:pt x="142491" y="57291"/>
                </a:cubicBezTo>
                <a:lnTo>
                  <a:pt x="183459" y="149468"/>
                </a:lnTo>
                <a:cubicBezTo>
                  <a:pt x="185763" y="154653"/>
                  <a:pt x="183427" y="160702"/>
                  <a:pt x="178274" y="162975"/>
                </a:cubicBezTo>
                <a:cubicBezTo>
                  <a:pt x="173121" y="165247"/>
                  <a:pt x="167040" y="162943"/>
                  <a:pt x="164767" y="157790"/>
                </a:cubicBezTo>
                <a:lnTo>
                  <a:pt x="158366" y="143387"/>
                </a:lnTo>
                <a:lnTo>
                  <a:pt x="107956" y="143387"/>
                </a:lnTo>
                <a:lnTo>
                  <a:pt x="101555" y="157790"/>
                </a:lnTo>
                <a:cubicBezTo>
                  <a:pt x="99251" y="162975"/>
                  <a:pt x="93202" y="165279"/>
                  <a:pt x="88049" y="162975"/>
                </a:cubicBezTo>
                <a:cubicBezTo>
                  <a:pt x="82896" y="160670"/>
                  <a:pt x="80559" y="154621"/>
                  <a:pt x="82864" y="149468"/>
                </a:cubicBezTo>
                <a:lnTo>
                  <a:pt x="95602" y="120823"/>
                </a:lnTo>
                <a:lnTo>
                  <a:pt x="79471" y="113653"/>
                </a:lnTo>
                <a:cubicBezTo>
                  <a:pt x="72110" y="110389"/>
                  <a:pt x="65068" y="106484"/>
                  <a:pt x="58411" y="102003"/>
                </a:cubicBezTo>
                <a:cubicBezTo>
                  <a:pt x="51594" y="107508"/>
                  <a:pt x="44136" y="112309"/>
                  <a:pt x="36167" y="116310"/>
                </a:cubicBezTo>
                <a:lnTo>
                  <a:pt x="25061" y="121815"/>
                </a:lnTo>
                <a:cubicBezTo>
                  <a:pt x="20004" y="124343"/>
                  <a:pt x="13859" y="122295"/>
                  <a:pt x="11330" y="117238"/>
                </a:cubicBezTo>
                <a:cubicBezTo>
                  <a:pt x="8802" y="112181"/>
                  <a:pt x="10850" y="106036"/>
                  <a:pt x="15907" y="103508"/>
                </a:cubicBezTo>
                <a:lnTo>
                  <a:pt x="26949" y="97971"/>
                </a:lnTo>
                <a:cubicBezTo>
                  <a:pt x="32166" y="95346"/>
                  <a:pt x="37127" y="92305"/>
                  <a:pt x="41800" y="88913"/>
                </a:cubicBezTo>
                <a:cubicBezTo>
                  <a:pt x="37383" y="84848"/>
                  <a:pt x="33222" y="80463"/>
                  <a:pt x="29350" y="75822"/>
                </a:cubicBezTo>
                <a:lnTo>
                  <a:pt x="26117" y="71918"/>
                </a:lnTo>
                <a:cubicBezTo>
                  <a:pt x="22500" y="67565"/>
                  <a:pt x="23076" y="61100"/>
                  <a:pt x="27429" y="57483"/>
                </a:cubicBezTo>
                <a:cubicBezTo>
                  <a:pt x="31782" y="53866"/>
                  <a:pt x="38247" y="54442"/>
                  <a:pt x="41864" y="58795"/>
                </a:cubicBezTo>
                <a:lnTo>
                  <a:pt x="45129" y="62700"/>
                </a:lnTo>
                <a:cubicBezTo>
                  <a:pt x="48809" y="67149"/>
                  <a:pt x="52842" y="71277"/>
                  <a:pt x="57099" y="75086"/>
                </a:cubicBezTo>
                <a:cubicBezTo>
                  <a:pt x="65900" y="65356"/>
                  <a:pt x="72846" y="53930"/>
                  <a:pt x="77423" y="41352"/>
                </a:cubicBezTo>
                <a:lnTo>
                  <a:pt x="77583" y="40968"/>
                </a:lnTo>
                <a:lnTo>
                  <a:pt x="10274" y="40968"/>
                </a:lnTo>
                <a:cubicBezTo>
                  <a:pt x="4577" y="40968"/>
                  <a:pt x="0" y="36391"/>
                  <a:pt x="0" y="30726"/>
                </a:cubicBezTo>
                <a:cubicBezTo>
                  <a:pt x="0" y="25061"/>
                  <a:pt x="4577" y="20484"/>
                  <a:pt x="10242" y="20484"/>
                </a:cubicBezTo>
                <a:lnTo>
                  <a:pt x="40968" y="20484"/>
                </a:lnTo>
                <a:lnTo>
                  <a:pt x="40968" y="10242"/>
                </a:lnTo>
                <a:cubicBezTo>
                  <a:pt x="40968" y="4577"/>
                  <a:pt x="45545" y="0"/>
                  <a:pt x="51210" y="0"/>
                </a:cubicBezTo>
                <a:close/>
                <a:moveTo>
                  <a:pt x="133145" y="86672"/>
                </a:moveTo>
                <a:lnTo>
                  <a:pt x="117046" y="122903"/>
                </a:lnTo>
                <a:lnTo>
                  <a:pt x="149244" y="122903"/>
                </a:lnTo>
                <a:lnTo>
                  <a:pt x="133145" y="86672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9"/>
          <p:cNvSpPr/>
          <p:nvPr/>
        </p:nvSpPr>
        <p:spPr>
          <a:xfrm>
            <a:off x="938981" y="2339978"/>
            <a:ext cx="1900903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Natural Language Processing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35819" y="2634946"/>
            <a:ext cx="2966065" cy="3277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extraction, embedding generation, and semantic analysis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782142" y="2205606"/>
            <a:ext cx="3177458" cy="891458"/>
          </a:xfrm>
          <a:custGeom>
            <a:avLst/>
            <a:gdLst/>
            <a:ahLst/>
            <a:cxnLst/>
            <a:rect l="l" t="t" r="r" b="b"/>
            <a:pathLst>
              <a:path w="3177458" h="891458">
                <a:moveTo>
                  <a:pt x="65549" y="0"/>
                </a:moveTo>
                <a:lnTo>
                  <a:pt x="3111909" y="0"/>
                </a:lnTo>
                <a:cubicBezTo>
                  <a:pt x="3148111" y="0"/>
                  <a:pt x="3177458" y="29347"/>
                  <a:pt x="3177458" y="65549"/>
                </a:cubicBezTo>
                <a:lnTo>
                  <a:pt x="3177458" y="825909"/>
                </a:lnTo>
                <a:cubicBezTo>
                  <a:pt x="3177458" y="862111"/>
                  <a:pt x="3148111" y="891458"/>
                  <a:pt x="3111909" y="891458"/>
                </a:cubicBezTo>
                <a:lnTo>
                  <a:pt x="65549" y="891458"/>
                </a:lnTo>
                <a:cubicBezTo>
                  <a:pt x="29371" y="891458"/>
                  <a:pt x="0" y="862087"/>
                  <a:pt x="0" y="825909"/>
                </a:cubicBezTo>
                <a:lnTo>
                  <a:pt x="0" y="65549"/>
                </a:lnTo>
                <a:cubicBezTo>
                  <a:pt x="0" y="29371"/>
                  <a:pt x="29371" y="0"/>
                  <a:pt x="6554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3937000" y="2372752"/>
            <a:ext cx="163871" cy="163871"/>
          </a:xfrm>
          <a:custGeom>
            <a:avLst/>
            <a:gdLst/>
            <a:ahLst/>
            <a:cxnLst/>
            <a:rect l="l" t="t" r="r" b="b"/>
            <a:pathLst>
              <a:path w="163871" h="163871">
                <a:moveTo>
                  <a:pt x="0" y="25605"/>
                </a:moveTo>
                <a:cubicBezTo>
                  <a:pt x="0" y="17123"/>
                  <a:pt x="6881" y="10242"/>
                  <a:pt x="15363" y="10242"/>
                </a:cubicBezTo>
                <a:lnTo>
                  <a:pt x="46089" y="10242"/>
                </a:lnTo>
                <a:cubicBezTo>
                  <a:pt x="54570" y="10242"/>
                  <a:pt x="61452" y="17123"/>
                  <a:pt x="61452" y="25605"/>
                </a:cubicBezTo>
                <a:lnTo>
                  <a:pt x="61452" y="30726"/>
                </a:lnTo>
                <a:lnTo>
                  <a:pt x="102419" y="30726"/>
                </a:lnTo>
                <a:lnTo>
                  <a:pt x="102419" y="25605"/>
                </a:lnTo>
                <a:cubicBezTo>
                  <a:pt x="102419" y="17123"/>
                  <a:pt x="109301" y="10242"/>
                  <a:pt x="117782" y="10242"/>
                </a:cubicBezTo>
                <a:lnTo>
                  <a:pt x="148508" y="10242"/>
                </a:lnTo>
                <a:cubicBezTo>
                  <a:pt x="156990" y="10242"/>
                  <a:pt x="163871" y="17123"/>
                  <a:pt x="163871" y="25605"/>
                </a:cubicBezTo>
                <a:lnTo>
                  <a:pt x="163871" y="56331"/>
                </a:lnTo>
                <a:cubicBezTo>
                  <a:pt x="163871" y="64812"/>
                  <a:pt x="156990" y="71694"/>
                  <a:pt x="148508" y="71694"/>
                </a:cubicBezTo>
                <a:lnTo>
                  <a:pt x="117782" y="71694"/>
                </a:lnTo>
                <a:cubicBezTo>
                  <a:pt x="109301" y="71694"/>
                  <a:pt x="102419" y="64812"/>
                  <a:pt x="102419" y="56331"/>
                </a:cubicBezTo>
                <a:lnTo>
                  <a:pt x="102419" y="51210"/>
                </a:lnTo>
                <a:lnTo>
                  <a:pt x="61452" y="51210"/>
                </a:lnTo>
                <a:lnTo>
                  <a:pt x="61452" y="56331"/>
                </a:lnTo>
                <a:cubicBezTo>
                  <a:pt x="61452" y="58667"/>
                  <a:pt x="60908" y="60908"/>
                  <a:pt x="59979" y="62892"/>
                </a:cubicBezTo>
                <a:lnTo>
                  <a:pt x="81935" y="92177"/>
                </a:lnTo>
                <a:lnTo>
                  <a:pt x="107540" y="92177"/>
                </a:lnTo>
                <a:cubicBezTo>
                  <a:pt x="116022" y="92177"/>
                  <a:pt x="122903" y="99059"/>
                  <a:pt x="122903" y="107540"/>
                </a:cubicBezTo>
                <a:lnTo>
                  <a:pt x="122903" y="138266"/>
                </a:lnTo>
                <a:cubicBezTo>
                  <a:pt x="122903" y="146748"/>
                  <a:pt x="116022" y="153629"/>
                  <a:pt x="107540" y="153629"/>
                </a:cubicBezTo>
                <a:lnTo>
                  <a:pt x="76815" y="153629"/>
                </a:lnTo>
                <a:cubicBezTo>
                  <a:pt x="68333" y="153629"/>
                  <a:pt x="61452" y="146748"/>
                  <a:pt x="61452" y="138266"/>
                </a:cubicBezTo>
                <a:lnTo>
                  <a:pt x="61452" y="107540"/>
                </a:lnTo>
                <a:cubicBezTo>
                  <a:pt x="61452" y="105204"/>
                  <a:pt x="61996" y="102963"/>
                  <a:pt x="62924" y="100979"/>
                </a:cubicBezTo>
                <a:lnTo>
                  <a:pt x="40968" y="71694"/>
                </a:lnTo>
                <a:lnTo>
                  <a:pt x="15363" y="71694"/>
                </a:lnTo>
                <a:cubicBezTo>
                  <a:pt x="6881" y="71694"/>
                  <a:pt x="0" y="64812"/>
                  <a:pt x="0" y="56331"/>
                </a:cubicBezTo>
                <a:lnTo>
                  <a:pt x="0" y="25605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5" name="Text 13"/>
          <p:cNvSpPr/>
          <p:nvPr/>
        </p:nvSpPr>
        <p:spPr>
          <a:xfrm>
            <a:off x="4219677" y="2339978"/>
            <a:ext cx="1196258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916516" y="2634946"/>
            <a:ext cx="2966065" cy="3277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KMeans clustering for trend detection and pattern recognition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01445" y="3201938"/>
            <a:ext cx="3177458" cy="727587"/>
          </a:xfrm>
          <a:custGeom>
            <a:avLst/>
            <a:gdLst/>
            <a:ahLst/>
            <a:cxnLst/>
            <a:rect l="l" t="t" r="r" b="b"/>
            <a:pathLst>
              <a:path w="3177458" h="727587">
                <a:moveTo>
                  <a:pt x="65548" y="0"/>
                </a:moveTo>
                <a:lnTo>
                  <a:pt x="3111910" y="0"/>
                </a:lnTo>
                <a:cubicBezTo>
                  <a:pt x="3148087" y="0"/>
                  <a:pt x="3177458" y="29371"/>
                  <a:pt x="3177458" y="65548"/>
                </a:cubicBezTo>
                <a:lnTo>
                  <a:pt x="3177458" y="662039"/>
                </a:lnTo>
                <a:cubicBezTo>
                  <a:pt x="3177458" y="698240"/>
                  <a:pt x="3148111" y="727587"/>
                  <a:pt x="3111910" y="727587"/>
                </a:cubicBezTo>
                <a:lnTo>
                  <a:pt x="65548" y="727587"/>
                </a:lnTo>
                <a:cubicBezTo>
                  <a:pt x="29371" y="727587"/>
                  <a:pt x="0" y="698216"/>
                  <a:pt x="0" y="662039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56303" y="3369085"/>
            <a:ext cx="163871" cy="163871"/>
          </a:xfrm>
          <a:custGeom>
            <a:avLst/>
            <a:gdLst/>
            <a:ahLst/>
            <a:cxnLst/>
            <a:rect l="l" t="t" r="r" b="b"/>
            <a:pathLst>
              <a:path w="163871" h="163871">
                <a:moveTo>
                  <a:pt x="38407" y="17923"/>
                </a:moveTo>
                <a:cubicBezTo>
                  <a:pt x="38407" y="8034"/>
                  <a:pt x="46441" y="0"/>
                  <a:pt x="56331" y="0"/>
                </a:cubicBezTo>
                <a:lnTo>
                  <a:pt x="64012" y="0"/>
                </a:lnTo>
                <a:cubicBezTo>
                  <a:pt x="69677" y="0"/>
                  <a:pt x="74254" y="4577"/>
                  <a:pt x="74254" y="10242"/>
                </a:cubicBezTo>
                <a:lnTo>
                  <a:pt x="74254" y="153629"/>
                </a:lnTo>
                <a:cubicBezTo>
                  <a:pt x="74254" y="159294"/>
                  <a:pt x="69677" y="163871"/>
                  <a:pt x="64012" y="163871"/>
                </a:cubicBezTo>
                <a:lnTo>
                  <a:pt x="53770" y="163871"/>
                </a:lnTo>
                <a:cubicBezTo>
                  <a:pt x="44232" y="163871"/>
                  <a:pt x="36199" y="157342"/>
                  <a:pt x="33926" y="148508"/>
                </a:cubicBezTo>
                <a:cubicBezTo>
                  <a:pt x="33702" y="148508"/>
                  <a:pt x="33510" y="148508"/>
                  <a:pt x="33286" y="148508"/>
                </a:cubicBezTo>
                <a:cubicBezTo>
                  <a:pt x="19140" y="148508"/>
                  <a:pt x="7681" y="137050"/>
                  <a:pt x="7681" y="122903"/>
                </a:cubicBezTo>
                <a:cubicBezTo>
                  <a:pt x="7681" y="117142"/>
                  <a:pt x="9602" y="111829"/>
                  <a:pt x="12802" y="107540"/>
                </a:cubicBezTo>
                <a:cubicBezTo>
                  <a:pt x="6593" y="102867"/>
                  <a:pt x="2560" y="95442"/>
                  <a:pt x="2560" y="87056"/>
                </a:cubicBezTo>
                <a:cubicBezTo>
                  <a:pt x="2560" y="77167"/>
                  <a:pt x="8194" y="68557"/>
                  <a:pt x="16387" y="64300"/>
                </a:cubicBezTo>
                <a:cubicBezTo>
                  <a:pt x="14115" y="60459"/>
                  <a:pt x="12802" y="55979"/>
                  <a:pt x="12802" y="51210"/>
                </a:cubicBezTo>
                <a:cubicBezTo>
                  <a:pt x="12802" y="37063"/>
                  <a:pt x="24261" y="25605"/>
                  <a:pt x="38407" y="25605"/>
                </a:cubicBezTo>
                <a:lnTo>
                  <a:pt x="38407" y="17923"/>
                </a:lnTo>
                <a:close/>
                <a:moveTo>
                  <a:pt x="125464" y="17923"/>
                </a:moveTo>
                <a:lnTo>
                  <a:pt x="125464" y="25605"/>
                </a:lnTo>
                <a:cubicBezTo>
                  <a:pt x="139610" y="25605"/>
                  <a:pt x="151069" y="37063"/>
                  <a:pt x="151069" y="51210"/>
                </a:cubicBezTo>
                <a:cubicBezTo>
                  <a:pt x="151069" y="56011"/>
                  <a:pt x="149756" y="60491"/>
                  <a:pt x="147484" y="64300"/>
                </a:cubicBezTo>
                <a:cubicBezTo>
                  <a:pt x="155709" y="68557"/>
                  <a:pt x="161310" y="77135"/>
                  <a:pt x="161310" y="87056"/>
                </a:cubicBezTo>
                <a:cubicBezTo>
                  <a:pt x="161310" y="95442"/>
                  <a:pt x="157278" y="102867"/>
                  <a:pt x="151069" y="107540"/>
                </a:cubicBezTo>
                <a:cubicBezTo>
                  <a:pt x="154269" y="111829"/>
                  <a:pt x="156190" y="117142"/>
                  <a:pt x="156190" y="122903"/>
                </a:cubicBezTo>
                <a:cubicBezTo>
                  <a:pt x="156190" y="137050"/>
                  <a:pt x="144731" y="148508"/>
                  <a:pt x="130585" y="148508"/>
                </a:cubicBezTo>
                <a:cubicBezTo>
                  <a:pt x="130361" y="148508"/>
                  <a:pt x="130169" y="148508"/>
                  <a:pt x="129945" y="148508"/>
                </a:cubicBezTo>
                <a:cubicBezTo>
                  <a:pt x="127672" y="157342"/>
                  <a:pt x="119639" y="163871"/>
                  <a:pt x="110101" y="163871"/>
                </a:cubicBezTo>
                <a:lnTo>
                  <a:pt x="99859" y="163871"/>
                </a:lnTo>
                <a:cubicBezTo>
                  <a:pt x="94194" y="163871"/>
                  <a:pt x="89617" y="159294"/>
                  <a:pt x="89617" y="153629"/>
                </a:cubicBezTo>
                <a:lnTo>
                  <a:pt x="89617" y="10242"/>
                </a:lnTo>
                <a:cubicBezTo>
                  <a:pt x="89617" y="4577"/>
                  <a:pt x="94194" y="0"/>
                  <a:pt x="99859" y="0"/>
                </a:cubicBezTo>
                <a:lnTo>
                  <a:pt x="107540" y="0"/>
                </a:lnTo>
                <a:cubicBezTo>
                  <a:pt x="117430" y="0"/>
                  <a:pt x="125464" y="8034"/>
                  <a:pt x="125464" y="17923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19" name="Text 17"/>
          <p:cNvSpPr/>
          <p:nvPr/>
        </p:nvSpPr>
        <p:spPr>
          <a:xfrm>
            <a:off x="938981" y="3336310"/>
            <a:ext cx="1032387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Reasoning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5819" y="3631278"/>
            <a:ext cx="2966065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Gemini/HuggingFace for intelligent insight generation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782142" y="3201938"/>
            <a:ext cx="3177458" cy="727587"/>
          </a:xfrm>
          <a:custGeom>
            <a:avLst/>
            <a:gdLst/>
            <a:ahLst/>
            <a:cxnLst/>
            <a:rect l="l" t="t" r="r" b="b"/>
            <a:pathLst>
              <a:path w="3177458" h="727587">
                <a:moveTo>
                  <a:pt x="65548" y="0"/>
                </a:moveTo>
                <a:lnTo>
                  <a:pt x="3111910" y="0"/>
                </a:lnTo>
                <a:cubicBezTo>
                  <a:pt x="3148087" y="0"/>
                  <a:pt x="3177458" y="29371"/>
                  <a:pt x="3177458" y="65548"/>
                </a:cubicBezTo>
                <a:lnTo>
                  <a:pt x="3177458" y="662039"/>
                </a:lnTo>
                <a:cubicBezTo>
                  <a:pt x="3177458" y="698240"/>
                  <a:pt x="3148111" y="727587"/>
                  <a:pt x="3111910" y="727587"/>
                </a:cubicBezTo>
                <a:lnTo>
                  <a:pt x="65548" y="727587"/>
                </a:lnTo>
                <a:cubicBezTo>
                  <a:pt x="29371" y="727587"/>
                  <a:pt x="0" y="698216"/>
                  <a:pt x="0" y="662039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926758" y="3369085"/>
            <a:ext cx="184355" cy="163871"/>
          </a:xfrm>
          <a:custGeom>
            <a:avLst/>
            <a:gdLst/>
            <a:ahLst/>
            <a:cxnLst/>
            <a:rect l="l" t="t" r="r" b="b"/>
            <a:pathLst>
              <a:path w="184355" h="163871">
                <a:moveTo>
                  <a:pt x="0" y="107540"/>
                </a:moveTo>
                <a:cubicBezTo>
                  <a:pt x="0" y="132985"/>
                  <a:pt x="20644" y="153629"/>
                  <a:pt x="46089" y="153629"/>
                </a:cubicBezTo>
                <a:lnTo>
                  <a:pt x="143387" y="153629"/>
                </a:lnTo>
                <a:cubicBezTo>
                  <a:pt x="166015" y="153629"/>
                  <a:pt x="184355" y="135290"/>
                  <a:pt x="184355" y="112661"/>
                </a:cubicBezTo>
                <a:cubicBezTo>
                  <a:pt x="184355" y="96146"/>
                  <a:pt x="174593" y="81903"/>
                  <a:pt x="160510" y="75438"/>
                </a:cubicBezTo>
                <a:cubicBezTo>
                  <a:pt x="162655" y="71245"/>
                  <a:pt x="163871" y="66477"/>
                  <a:pt x="163871" y="61452"/>
                </a:cubicBezTo>
                <a:cubicBezTo>
                  <a:pt x="163871" y="44488"/>
                  <a:pt x="150108" y="30726"/>
                  <a:pt x="133145" y="30726"/>
                </a:cubicBezTo>
                <a:cubicBezTo>
                  <a:pt x="127480" y="30726"/>
                  <a:pt x="122199" y="32262"/>
                  <a:pt x="117654" y="34919"/>
                </a:cubicBezTo>
                <a:cubicBezTo>
                  <a:pt x="109941" y="20260"/>
                  <a:pt x="94546" y="10242"/>
                  <a:pt x="76815" y="10242"/>
                </a:cubicBezTo>
                <a:cubicBezTo>
                  <a:pt x="51370" y="10242"/>
                  <a:pt x="30726" y="30886"/>
                  <a:pt x="30726" y="56331"/>
                </a:cubicBezTo>
                <a:cubicBezTo>
                  <a:pt x="30726" y="58891"/>
                  <a:pt x="30950" y="61420"/>
                  <a:pt x="31334" y="63852"/>
                </a:cubicBezTo>
                <a:cubicBezTo>
                  <a:pt x="13122" y="69997"/>
                  <a:pt x="0" y="87248"/>
                  <a:pt x="0" y="10754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3" name="Text 21"/>
          <p:cNvSpPr/>
          <p:nvPr/>
        </p:nvSpPr>
        <p:spPr>
          <a:xfrm>
            <a:off x="4219677" y="3336310"/>
            <a:ext cx="1220839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Deployment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916516" y="3631278"/>
            <a:ext cx="2966065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 backend and Streamlit frontend integration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31019" y="4237606"/>
            <a:ext cx="6799006" cy="1792748"/>
          </a:xfrm>
          <a:custGeom>
            <a:avLst/>
            <a:gdLst/>
            <a:ahLst/>
            <a:cxnLst/>
            <a:rect l="l" t="t" r="r" b="b"/>
            <a:pathLst>
              <a:path w="6799006" h="1792748">
                <a:moveTo>
                  <a:pt x="98314" y="0"/>
                </a:moveTo>
                <a:lnTo>
                  <a:pt x="6700692" y="0"/>
                </a:lnTo>
                <a:cubicBezTo>
                  <a:pt x="6754990" y="0"/>
                  <a:pt x="6799006" y="44017"/>
                  <a:pt x="6799006" y="98314"/>
                </a:cubicBezTo>
                <a:lnTo>
                  <a:pt x="6799006" y="1694434"/>
                </a:lnTo>
                <a:cubicBezTo>
                  <a:pt x="6799006" y="1748732"/>
                  <a:pt x="6754990" y="1792748"/>
                  <a:pt x="6700692" y="1792748"/>
                </a:cubicBezTo>
                <a:lnTo>
                  <a:pt x="98314" y="1792748"/>
                </a:lnTo>
                <a:cubicBezTo>
                  <a:pt x="44017" y="1792748"/>
                  <a:pt x="0" y="1748732"/>
                  <a:pt x="0" y="1694434"/>
                </a:cubicBezTo>
                <a:lnTo>
                  <a:pt x="0" y="98314"/>
                </a:lnTo>
                <a:cubicBezTo>
                  <a:pt x="0" y="44017"/>
                  <a:pt x="44017" y="0"/>
                  <a:pt x="9831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18652" y="4437527"/>
            <a:ext cx="163871" cy="163871"/>
          </a:xfrm>
          <a:custGeom>
            <a:avLst/>
            <a:gdLst/>
            <a:ahLst/>
            <a:cxnLst/>
            <a:rect l="l" t="t" r="r" b="b"/>
            <a:pathLst>
              <a:path w="163871" h="163871">
                <a:moveTo>
                  <a:pt x="10242" y="10242"/>
                </a:moveTo>
                <a:cubicBezTo>
                  <a:pt x="4577" y="10242"/>
                  <a:pt x="0" y="14819"/>
                  <a:pt x="0" y="20484"/>
                </a:cubicBezTo>
                <a:cubicBezTo>
                  <a:pt x="0" y="26149"/>
                  <a:pt x="4577" y="30726"/>
                  <a:pt x="10242" y="30726"/>
                </a:cubicBezTo>
                <a:lnTo>
                  <a:pt x="12802" y="30726"/>
                </a:lnTo>
                <a:lnTo>
                  <a:pt x="12802" y="51210"/>
                </a:lnTo>
                <a:lnTo>
                  <a:pt x="0" y="51210"/>
                </a:lnTo>
                <a:lnTo>
                  <a:pt x="0" y="87056"/>
                </a:lnTo>
                <a:cubicBezTo>
                  <a:pt x="12034" y="90065"/>
                  <a:pt x="20484" y="100883"/>
                  <a:pt x="20484" y="113301"/>
                </a:cubicBezTo>
                <a:lnTo>
                  <a:pt x="20484" y="143387"/>
                </a:lnTo>
                <a:cubicBezTo>
                  <a:pt x="20484" y="149052"/>
                  <a:pt x="25061" y="153629"/>
                  <a:pt x="30726" y="153629"/>
                </a:cubicBezTo>
                <a:lnTo>
                  <a:pt x="40968" y="153629"/>
                </a:lnTo>
                <a:cubicBezTo>
                  <a:pt x="46633" y="153629"/>
                  <a:pt x="51210" y="149052"/>
                  <a:pt x="51210" y="143387"/>
                </a:cubicBezTo>
                <a:lnTo>
                  <a:pt x="51210" y="122903"/>
                </a:lnTo>
                <a:cubicBezTo>
                  <a:pt x="51210" y="105940"/>
                  <a:pt x="64972" y="92177"/>
                  <a:pt x="81935" y="92177"/>
                </a:cubicBezTo>
                <a:cubicBezTo>
                  <a:pt x="98899" y="92177"/>
                  <a:pt x="112661" y="105940"/>
                  <a:pt x="112661" y="122903"/>
                </a:cubicBezTo>
                <a:lnTo>
                  <a:pt x="112661" y="143387"/>
                </a:lnTo>
                <a:cubicBezTo>
                  <a:pt x="112661" y="149052"/>
                  <a:pt x="117238" y="153629"/>
                  <a:pt x="122903" y="153629"/>
                </a:cubicBezTo>
                <a:lnTo>
                  <a:pt x="133145" y="153629"/>
                </a:lnTo>
                <a:cubicBezTo>
                  <a:pt x="138810" y="153629"/>
                  <a:pt x="143387" y="149052"/>
                  <a:pt x="143387" y="143387"/>
                </a:cubicBezTo>
                <a:lnTo>
                  <a:pt x="143387" y="113301"/>
                </a:lnTo>
                <a:cubicBezTo>
                  <a:pt x="143387" y="100883"/>
                  <a:pt x="151837" y="90065"/>
                  <a:pt x="163871" y="87056"/>
                </a:cubicBezTo>
                <a:lnTo>
                  <a:pt x="163871" y="51210"/>
                </a:lnTo>
                <a:lnTo>
                  <a:pt x="151069" y="51210"/>
                </a:lnTo>
                <a:lnTo>
                  <a:pt x="151069" y="30726"/>
                </a:lnTo>
                <a:lnTo>
                  <a:pt x="153629" y="30726"/>
                </a:lnTo>
                <a:cubicBezTo>
                  <a:pt x="159294" y="30726"/>
                  <a:pt x="163871" y="26149"/>
                  <a:pt x="163871" y="20484"/>
                </a:cubicBezTo>
                <a:cubicBezTo>
                  <a:pt x="163871" y="14819"/>
                  <a:pt x="159294" y="10242"/>
                  <a:pt x="153629" y="10242"/>
                </a:cubicBezTo>
                <a:lnTo>
                  <a:pt x="10242" y="10242"/>
                </a:lnTo>
                <a:close/>
                <a:moveTo>
                  <a:pt x="135706" y="30726"/>
                </a:moveTo>
                <a:lnTo>
                  <a:pt x="135706" y="51210"/>
                </a:lnTo>
                <a:lnTo>
                  <a:pt x="110101" y="51210"/>
                </a:lnTo>
                <a:lnTo>
                  <a:pt x="110101" y="30726"/>
                </a:lnTo>
                <a:lnTo>
                  <a:pt x="135706" y="30726"/>
                </a:lnTo>
                <a:close/>
                <a:moveTo>
                  <a:pt x="94738" y="30726"/>
                </a:moveTo>
                <a:lnTo>
                  <a:pt x="94738" y="51210"/>
                </a:lnTo>
                <a:lnTo>
                  <a:pt x="69133" y="51210"/>
                </a:lnTo>
                <a:lnTo>
                  <a:pt x="69133" y="30726"/>
                </a:lnTo>
                <a:lnTo>
                  <a:pt x="94738" y="30726"/>
                </a:lnTo>
                <a:close/>
                <a:moveTo>
                  <a:pt x="28165" y="30726"/>
                </a:moveTo>
                <a:lnTo>
                  <a:pt x="53770" y="30726"/>
                </a:lnTo>
                <a:lnTo>
                  <a:pt x="53770" y="51210"/>
                </a:lnTo>
                <a:lnTo>
                  <a:pt x="28165" y="51210"/>
                </a:lnTo>
                <a:lnTo>
                  <a:pt x="28165" y="307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7" name="Text 25"/>
          <p:cNvSpPr/>
          <p:nvPr/>
        </p:nvSpPr>
        <p:spPr>
          <a:xfrm>
            <a:off x="703006" y="4404752"/>
            <a:ext cx="6341806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Bridging the Research Gap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8168" y="4732494"/>
            <a:ext cx="6530258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system effectively </a:t>
            </a:r>
            <a:r>
              <a:rPr lang="en-US" sz="1032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bridges the gap</a:t>
            </a: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between raw research papers and actionable academic insights, providing: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1445" y="5030739"/>
            <a:ext cx="2079523" cy="825910"/>
          </a:xfrm>
          <a:custGeom>
            <a:avLst/>
            <a:gdLst/>
            <a:ahLst/>
            <a:cxnLst/>
            <a:rect l="l" t="t" r="r" b="b"/>
            <a:pathLst>
              <a:path w="2079523" h="825910">
                <a:moveTo>
                  <a:pt x="65552" y="0"/>
                </a:moveTo>
                <a:lnTo>
                  <a:pt x="2013970" y="0"/>
                </a:lnTo>
                <a:cubicBezTo>
                  <a:pt x="2050174" y="0"/>
                  <a:pt x="2079523" y="29349"/>
                  <a:pt x="2079523" y="65552"/>
                </a:cubicBezTo>
                <a:lnTo>
                  <a:pt x="2079523" y="760357"/>
                </a:lnTo>
                <a:cubicBezTo>
                  <a:pt x="2079523" y="796561"/>
                  <a:pt x="2050174" y="825910"/>
                  <a:pt x="2013970" y="825910"/>
                </a:cubicBezTo>
                <a:lnTo>
                  <a:pt x="65552" y="825910"/>
                </a:lnTo>
                <a:cubicBezTo>
                  <a:pt x="29349" y="825910"/>
                  <a:pt x="0" y="796561"/>
                  <a:pt x="0" y="760357"/>
                </a:cubicBezTo>
                <a:lnTo>
                  <a:pt x="0" y="65552"/>
                </a:lnTo>
                <a:cubicBezTo>
                  <a:pt x="0" y="29373"/>
                  <a:pt x="29373" y="0"/>
                  <a:pt x="6555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444215" y="5132338"/>
            <a:ext cx="196645" cy="196645"/>
          </a:xfrm>
          <a:custGeom>
            <a:avLst/>
            <a:gdLst/>
            <a:ahLst/>
            <a:cxnLst/>
            <a:rect l="l" t="t" r="r" b="b"/>
            <a:pathLst>
              <a:path w="196645" h="196645">
                <a:moveTo>
                  <a:pt x="98323" y="0"/>
                </a:moveTo>
                <a:cubicBezTo>
                  <a:pt x="152588" y="0"/>
                  <a:pt x="196645" y="44057"/>
                  <a:pt x="196645" y="98323"/>
                </a:cubicBezTo>
                <a:cubicBezTo>
                  <a:pt x="196645" y="152588"/>
                  <a:pt x="152588" y="196645"/>
                  <a:pt x="98323" y="196645"/>
                </a:cubicBezTo>
                <a:cubicBezTo>
                  <a:pt x="44057" y="196645"/>
                  <a:pt x="0" y="152588"/>
                  <a:pt x="0" y="98323"/>
                </a:cubicBezTo>
                <a:cubicBezTo>
                  <a:pt x="0" y="44057"/>
                  <a:pt x="44057" y="0"/>
                  <a:pt x="98323" y="0"/>
                </a:cubicBezTo>
                <a:close/>
                <a:moveTo>
                  <a:pt x="89105" y="46089"/>
                </a:moveTo>
                <a:lnTo>
                  <a:pt x="89105" y="98323"/>
                </a:lnTo>
                <a:cubicBezTo>
                  <a:pt x="89105" y="101395"/>
                  <a:pt x="90641" y="104276"/>
                  <a:pt x="93214" y="106004"/>
                </a:cubicBezTo>
                <a:lnTo>
                  <a:pt x="130085" y="130585"/>
                </a:lnTo>
                <a:cubicBezTo>
                  <a:pt x="134310" y="133427"/>
                  <a:pt x="140033" y="132275"/>
                  <a:pt x="142875" y="128011"/>
                </a:cubicBezTo>
                <a:cubicBezTo>
                  <a:pt x="145717" y="123748"/>
                  <a:pt x="144565" y="118064"/>
                  <a:pt x="140302" y="115222"/>
                </a:cubicBezTo>
                <a:lnTo>
                  <a:pt x="107540" y="93406"/>
                </a:lnTo>
                <a:lnTo>
                  <a:pt x="107540" y="46089"/>
                </a:lnTo>
                <a:cubicBezTo>
                  <a:pt x="107540" y="40981"/>
                  <a:pt x="103431" y="36871"/>
                  <a:pt x="98323" y="36871"/>
                </a:cubicBezTo>
                <a:cubicBezTo>
                  <a:pt x="93214" y="36871"/>
                  <a:pt x="89105" y="40981"/>
                  <a:pt x="89105" y="4608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1" name="Text 29"/>
          <p:cNvSpPr/>
          <p:nvPr/>
        </p:nvSpPr>
        <p:spPr>
          <a:xfrm>
            <a:off x="570271" y="5394531"/>
            <a:ext cx="1941871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Savings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74368" y="5591177"/>
            <a:ext cx="1933677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3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80% reduction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688508" y="5030739"/>
            <a:ext cx="2079523" cy="825910"/>
          </a:xfrm>
          <a:custGeom>
            <a:avLst/>
            <a:gdLst/>
            <a:ahLst/>
            <a:cxnLst/>
            <a:rect l="l" t="t" r="r" b="b"/>
            <a:pathLst>
              <a:path w="2079523" h="825910">
                <a:moveTo>
                  <a:pt x="65552" y="0"/>
                </a:moveTo>
                <a:lnTo>
                  <a:pt x="2013970" y="0"/>
                </a:lnTo>
                <a:cubicBezTo>
                  <a:pt x="2050174" y="0"/>
                  <a:pt x="2079523" y="29349"/>
                  <a:pt x="2079523" y="65552"/>
                </a:cubicBezTo>
                <a:lnTo>
                  <a:pt x="2079523" y="760357"/>
                </a:lnTo>
                <a:cubicBezTo>
                  <a:pt x="2079523" y="796561"/>
                  <a:pt x="2050174" y="825910"/>
                  <a:pt x="2013970" y="825910"/>
                </a:cubicBezTo>
                <a:lnTo>
                  <a:pt x="65552" y="825910"/>
                </a:lnTo>
                <a:cubicBezTo>
                  <a:pt x="29349" y="825910"/>
                  <a:pt x="0" y="796561"/>
                  <a:pt x="0" y="760357"/>
                </a:cubicBezTo>
                <a:lnTo>
                  <a:pt x="0" y="65552"/>
                </a:lnTo>
                <a:cubicBezTo>
                  <a:pt x="0" y="29373"/>
                  <a:pt x="29373" y="0"/>
                  <a:pt x="6555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655859" y="5132338"/>
            <a:ext cx="147484" cy="196645"/>
          </a:xfrm>
          <a:custGeom>
            <a:avLst/>
            <a:gdLst/>
            <a:ahLst/>
            <a:cxnLst/>
            <a:rect l="l" t="t" r="r" b="b"/>
            <a:pathLst>
              <a:path w="147484" h="196645">
                <a:moveTo>
                  <a:pt x="112495" y="147484"/>
                </a:moveTo>
                <a:cubicBezTo>
                  <a:pt x="115299" y="138919"/>
                  <a:pt x="120906" y="131161"/>
                  <a:pt x="127243" y="124478"/>
                </a:cubicBezTo>
                <a:cubicBezTo>
                  <a:pt x="139802" y="111266"/>
                  <a:pt x="147484" y="93406"/>
                  <a:pt x="147484" y="73742"/>
                </a:cubicBezTo>
                <a:cubicBezTo>
                  <a:pt x="147484" y="33030"/>
                  <a:pt x="114454" y="0"/>
                  <a:pt x="73742" y="0"/>
                </a:cubicBezTo>
                <a:cubicBezTo>
                  <a:pt x="33030" y="0"/>
                  <a:pt x="0" y="33030"/>
                  <a:pt x="0" y="73742"/>
                </a:cubicBezTo>
                <a:cubicBezTo>
                  <a:pt x="0" y="93406"/>
                  <a:pt x="7681" y="111266"/>
                  <a:pt x="20241" y="124478"/>
                </a:cubicBezTo>
                <a:cubicBezTo>
                  <a:pt x="26578" y="131161"/>
                  <a:pt x="32224" y="138919"/>
                  <a:pt x="34989" y="147484"/>
                </a:cubicBezTo>
                <a:lnTo>
                  <a:pt x="112456" y="147484"/>
                </a:lnTo>
                <a:close/>
                <a:moveTo>
                  <a:pt x="110613" y="165919"/>
                </a:moveTo>
                <a:lnTo>
                  <a:pt x="36871" y="165919"/>
                </a:lnTo>
                <a:lnTo>
                  <a:pt x="36871" y="172065"/>
                </a:lnTo>
                <a:cubicBezTo>
                  <a:pt x="36871" y="189041"/>
                  <a:pt x="50621" y="202790"/>
                  <a:pt x="67597" y="202790"/>
                </a:cubicBezTo>
                <a:lnTo>
                  <a:pt x="79887" y="202790"/>
                </a:lnTo>
                <a:cubicBezTo>
                  <a:pt x="96863" y="202790"/>
                  <a:pt x="110613" y="189041"/>
                  <a:pt x="110613" y="172065"/>
                </a:cubicBezTo>
                <a:lnTo>
                  <a:pt x="110613" y="165919"/>
                </a:lnTo>
                <a:close/>
                <a:moveTo>
                  <a:pt x="70669" y="43016"/>
                </a:moveTo>
                <a:cubicBezTo>
                  <a:pt x="55383" y="43016"/>
                  <a:pt x="43016" y="55383"/>
                  <a:pt x="43016" y="70669"/>
                </a:cubicBezTo>
                <a:cubicBezTo>
                  <a:pt x="43016" y="75778"/>
                  <a:pt x="38907" y="79887"/>
                  <a:pt x="33798" y="79887"/>
                </a:cubicBezTo>
                <a:cubicBezTo>
                  <a:pt x="28690" y="79887"/>
                  <a:pt x="24581" y="75778"/>
                  <a:pt x="24581" y="70669"/>
                </a:cubicBezTo>
                <a:cubicBezTo>
                  <a:pt x="24581" y="45205"/>
                  <a:pt x="45205" y="24581"/>
                  <a:pt x="70669" y="24581"/>
                </a:cubicBezTo>
                <a:cubicBezTo>
                  <a:pt x="75778" y="24581"/>
                  <a:pt x="79887" y="28690"/>
                  <a:pt x="79887" y="33798"/>
                </a:cubicBezTo>
                <a:cubicBezTo>
                  <a:pt x="79887" y="38907"/>
                  <a:pt x="75778" y="43016"/>
                  <a:pt x="70669" y="43016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5" name="Text 33"/>
          <p:cNvSpPr/>
          <p:nvPr/>
        </p:nvSpPr>
        <p:spPr>
          <a:xfrm>
            <a:off x="2757334" y="5394531"/>
            <a:ext cx="1941871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761431" y="5591177"/>
            <a:ext cx="1933677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3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Novel ideas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875674" y="5030739"/>
            <a:ext cx="2079523" cy="825910"/>
          </a:xfrm>
          <a:custGeom>
            <a:avLst/>
            <a:gdLst/>
            <a:ahLst/>
            <a:cxnLst/>
            <a:rect l="l" t="t" r="r" b="b"/>
            <a:pathLst>
              <a:path w="2079523" h="825910">
                <a:moveTo>
                  <a:pt x="65552" y="0"/>
                </a:moveTo>
                <a:lnTo>
                  <a:pt x="2013970" y="0"/>
                </a:lnTo>
                <a:cubicBezTo>
                  <a:pt x="2050174" y="0"/>
                  <a:pt x="2079523" y="29349"/>
                  <a:pt x="2079523" y="65552"/>
                </a:cubicBezTo>
                <a:lnTo>
                  <a:pt x="2079523" y="760357"/>
                </a:lnTo>
                <a:cubicBezTo>
                  <a:pt x="2079523" y="796561"/>
                  <a:pt x="2050174" y="825910"/>
                  <a:pt x="2013970" y="825910"/>
                </a:cubicBezTo>
                <a:lnTo>
                  <a:pt x="65552" y="825910"/>
                </a:lnTo>
                <a:cubicBezTo>
                  <a:pt x="29349" y="825910"/>
                  <a:pt x="0" y="796561"/>
                  <a:pt x="0" y="760357"/>
                </a:cubicBezTo>
                <a:lnTo>
                  <a:pt x="0" y="65552"/>
                </a:lnTo>
                <a:cubicBezTo>
                  <a:pt x="0" y="29373"/>
                  <a:pt x="29373" y="0"/>
                  <a:pt x="6555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818444" y="5132338"/>
            <a:ext cx="196645" cy="196645"/>
          </a:xfrm>
          <a:custGeom>
            <a:avLst/>
            <a:gdLst/>
            <a:ahLst/>
            <a:cxnLst/>
            <a:rect l="l" t="t" r="r" b="b"/>
            <a:pathLst>
              <a:path w="196645" h="196645">
                <a:moveTo>
                  <a:pt x="24581" y="24581"/>
                </a:moveTo>
                <a:cubicBezTo>
                  <a:pt x="24581" y="17783"/>
                  <a:pt x="19088" y="12290"/>
                  <a:pt x="12290" y="12290"/>
                </a:cubicBezTo>
                <a:cubicBezTo>
                  <a:pt x="5492" y="12290"/>
                  <a:pt x="0" y="17783"/>
                  <a:pt x="0" y="24581"/>
                </a:cubicBezTo>
                <a:lnTo>
                  <a:pt x="0" y="153629"/>
                </a:lnTo>
                <a:cubicBezTo>
                  <a:pt x="0" y="170605"/>
                  <a:pt x="13750" y="184355"/>
                  <a:pt x="30726" y="184355"/>
                </a:cubicBezTo>
                <a:lnTo>
                  <a:pt x="184355" y="184355"/>
                </a:lnTo>
                <a:cubicBezTo>
                  <a:pt x="191153" y="184355"/>
                  <a:pt x="196645" y="178863"/>
                  <a:pt x="196645" y="172065"/>
                </a:cubicBezTo>
                <a:cubicBezTo>
                  <a:pt x="196645" y="165266"/>
                  <a:pt x="191153" y="159774"/>
                  <a:pt x="184355" y="159774"/>
                </a:cubicBezTo>
                <a:lnTo>
                  <a:pt x="30726" y="159774"/>
                </a:lnTo>
                <a:cubicBezTo>
                  <a:pt x="27346" y="159774"/>
                  <a:pt x="24581" y="157009"/>
                  <a:pt x="24581" y="153629"/>
                </a:cubicBezTo>
                <a:lnTo>
                  <a:pt x="24581" y="24581"/>
                </a:lnTo>
                <a:close/>
                <a:moveTo>
                  <a:pt x="180745" y="57841"/>
                </a:moveTo>
                <a:cubicBezTo>
                  <a:pt x="185545" y="53040"/>
                  <a:pt x="185545" y="45244"/>
                  <a:pt x="180745" y="40443"/>
                </a:cubicBezTo>
                <a:cubicBezTo>
                  <a:pt x="175944" y="35642"/>
                  <a:pt x="168147" y="35642"/>
                  <a:pt x="163346" y="40443"/>
                </a:cubicBezTo>
                <a:lnTo>
                  <a:pt x="122903" y="80924"/>
                </a:lnTo>
                <a:lnTo>
                  <a:pt x="100857" y="58917"/>
                </a:lnTo>
                <a:cubicBezTo>
                  <a:pt x="96057" y="54116"/>
                  <a:pt x="88260" y="54116"/>
                  <a:pt x="83459" y="58917"/>
                </a:cubicBezTo>
                <a:lnTo>
                  <a:pt x="46588" y="95788"/>
                </a:lnTo>
                <a:cubicBezTo>
                  <a:pt x="41787" y="100589"/>
                  <a:pt x="41787" y="108385"/>
                  <a:pt x="46588" y="113186"/>
                </a:cubicBezTo>
                <a:cubicBezTo>
                  <a:pt x="51389" y="117987"/>
                  <a:pt x="59186" y="117987"/>
                  <a:pt x="63986" y="113186"/>
                </a:cubicBezTo>
                <a:lnTo>
                  <a:pt x="92177" y="84995"/>
                </a:lnTo>
                <a:lnTo>
                  <a:pt x="114223" y="107041"/>
                </a:lnTo>
                <a:cubicBezTo>
                  <a:pt x="119024" y="111842"/>
                  <a:pt x="126821" y="111842"/>
                  <a:pt x="131622" y="107041"/>
                </a:cubicBezTo>
                <a:lnTo>
                  <a:pt x="180783" y="57880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9" name="Text 37"/>
          <p:cNvSpPr/>
          <p:nvPr/>
        </p:nvSpPr>
        <p:spPr>
          <a:xfrm>
            <a:off x="4944499" y="5394531"/>
            <a:ext cx="1941871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Insights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948596" y="5591177"/>
            <a:ext cx="1933677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3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Data-driven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331587" y="1117600"/>
            <a:ext cx="4529394" cy="3578942"/>
          </a:xfrm>
          <a:custGeom>
            <a:avLst/>
            <a:gdLst/>
            <a:ahLst/>
            <a:cxnLst/>
            <a:rect l="l" t="t" r="r" b="b"/>
            <a:pathLst>
              <a:path w="4529394" h="3578942">
                <a:moveTo>
                  <a:pt x="98314" y="0"/>
                </a:moveTo>
                <a:lnTo>
                  <a:pt x="4431080" y="0"/>
                </a:lnTo>
                <a:cubicBezTo>
                  <a:pt x="4485377" y="0"/>
                  <a:pt x="4529394" y="44016"/>
                  <a:pt x="4529394" y="98314"/>
                </a:cubicBezTo>
                <a:lnTo>
                  <a:pt x="4529394" y="3480628"/>
                </a:lnTo>
                <a:cubicBezTo>
                  <a:pt x="4529394" y="3534925"/>
                  <a:pt x="4485377" y="3578942"/>
                  <a:pt x="4431080" y="3578942"/>
                </a:cubicBezTo>
                <a:lnTo>
                  <a:pt x="98314" y="3578942"/>
                </a:lnTo>
                <a:cubicBezTo>
                  <a:pt x="44016" y="3578942"/>
                  <a:pt x="0" y="3534925"/>
                  <a:pt x="0" y="3480628"/>
                </a:cubicBezTo>
                <a:lnTo>
                  <a:pt x="0" y="98314"/>
                </a:lnTo>
                <a:cubicBezTo>
                  <a:pt x="0" y="44016"/>
                  <a:pt x="44016" y="0"/>
                  <a:pt x="9831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7457768" y="1284747"/>
            <a:ext cx="4277032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498736" y="1645263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7605252" y="1743585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5" name="Text 43"/>
          <p:cNvSpPr/>
          <p:nvPr/>
        </p:nvSpPr>
        <p:spPr>
          <a:xfrm>
            <a:off x="7924800" y="1710811"/>
            <a:ext cx="2179484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paper fetching from arXiv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498736" y="2071327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7605252" y="2169650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8" name="Text 46"/>
          <p:cNvSpPr/>
          <p:nvPr/>
        </p:nvSpPr>
        <p:spPr>
          <a:xfrm>
            <a:off x="7924800" y="2136876"/>
            <a:ext cx="2187677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clustering with embeddings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498736" y="2497392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7605252" y="2595715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1" name="Text 49"/>
          <p:cNvSpPr/>
          <p:nvPr/>
        </p:nvSpPr>
        <p:spPr>
          <a:xfrm>
            <a:off x="7924800" y="2562940"/>
            <a:ext cx="1884516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LLM-powered gap identification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98736" y="2923456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7605252" y="3021779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4" name="Text 52"/>
          <p:cNvSpPr/>
          <p:nvPr/>
        </p:nvSpPr>
        <p:spPr>
          <a:xfrm>
            <a:off x="7924800" y="2989005"/>
            <a:ext cx="1810774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JSON output format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498736" y="3349521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7605252" y="3447844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7" name="Text 55"/>
          <p:cNvSpPr/>
          <p:nvPr/>
        </p:nvSpPr>
        <p:spPr>
          <a:xfrm>
            <a:off x="7924800" y="3415069"/>
            <a:ext cx="1630516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User-friendly web interface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498736" y="3775585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7605252" y="3873908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0" name="Text 58"/>
          <p:cNvSpPr/>
          <p:nvPr/>
        </p:nvSpPr>
        <p:spPr>
          <a:xfrm>
            <a:off x="7924800" y="3841134"/>
            <a:ext cx="1638710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Multi-provider LLM support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498736" y="4201650"/>
            <a:ext cx="327742" cy="327742"/>
          </a:xfrm>
          <a:custGeom>
            <a:avLst/>
            <a:gdLst/>
            <a:ahLst/>
            <a:cxnLst/>
            <a:rect l="l" t="t" r="r" b="b"/>
            <a:pathLst>
              <a:path w="327742" h="327742">
                <a:moveTo>
                  <a:pt x="65548" y="0"/>
                </a:moveTo>
                <a:lnTo>
                  <a:pt x="262194" y="0"/>
                </a:lnTo>
                <a:cubicBezTo>
                  <a:pt x="298371" y="0"/>
                  <a:pt x="327742" y="29371"/>
                  <a:pt x="327742" y="65548"/>
                </a:cubicBezTo>
                <a:lnTo>
                  <a:pt x="327742" y="262194"/>
                </a:lnTo>
                <a:cubicBezTo>
                  <a:pt x="327742" y="298395"/>
                  <a:pt x="298395" y="327742"/>
                  <a:pt x="262194" y="327742"/>
                </a:cubicBezTo>
                <a:lnTo>
                  <a:pt x="65548" y="327742"/>
                </a:lnTo>
                <a:cubicBezTo>
                  <a:pt x="29371" y="327742"/>
                  <a:pt x="0" y="298371"/>
                  <a:pt x="0" y="262194"/>
                </a:cubicBezTo>
                <a:lnTo>
                  <a:pt x="0" y="65548"/>
                </a:lnTo>
                <a:cubicBezTo>
                  <a:pt x="0" y="29371"/>
                  <a:pt x="29371" y="0"/>
                  <a:pt x="65548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7605252" y="4299973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1330" y="17949"/>
                </a:moveTo>
                <a:cubicBezTo>
                  <a:pt x="114991" y="20612"/>
                  <a:pt x="115811" y="25733"/>
                  <a:pt x="113148" y="29394"/>
                </a:cubicBezTo>
                <a:lnTo>
                  <a:pt x="47599" y="119523"/>
                </a:lnTo>
                <a:cubicBezTo>
                  <a:pt x="46191" y="121469"/>
                  <a:pt x="44015" y="122673"/>
                  <a:pt x="41608" y="122878"/>
                </a:cubicBezTo>
                <a:cubicBezTo>
                  <a:pt x="39201" y="123082"/>
                  <a:pt x="36871" y="122186"/>
                  <a:pt x="35181" y="120496"/>
                </a:cubicBezTo>
                <a:lnTo>
                  <a:pt x="2407" y="87722"/>
                </a:lnTo>
                <a:cubicBezTo>
                  <a:pt x="-794" y="84522"/>
                  <a:pt x="-794" y="79324"/>
                  <a:pt x="2407" y="76123"/>
                </a:cubicBezTo>
                <a:cubicBezTo>
                  <a:pt x="5607" y="72923"/>
                  <a:pt x="10805" y="72923"/>
                  <a:pt x="14006" y="76123"/>
                </a:cubicBezTo>
                <a:lnTo>
                  <a:pt x="39995" y="102112"/>
                </a:lnTo>
                <a:lnTo>
                  <a:pt x="99910" y="19741"/>
                </a:lnTo>
                <a:cubicBezTo>
                  <a:pt x="102573" y="16080"/>
                  <a:pt x="107694" y="15260"/>
                  <a:pt x="111355" y="1792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3" name="Text 61"/>
          <p:cNvSpPr/>
          <p:nvPr/>
        </p:nvSpPr>
        <p:spPr>
          <a:xfrm>
            <a:off x="7924800" y="4267198"/>
            <a:ext cx="1442065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Quantitative gap scoring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331587" y="4834198"/>
            <a:ext cx="4529394" cy="1219200"/>
          </a:xfrm>
          <a:custGeom>
            <a:avLst/>
            <a:gdLst/>
            <a:ahLst/>
            <a:cxnLst/>
            <a:rect l="l" t="t" r="r" b="b"/>
            <a:pathLst>
              <a:path w="4529394" h="1219200">
                <a:moveTo>
                  <a:pt x="98328" y="0"/>
                </a:moveTo>
                <a:lnTo>
                  <a:pt x="4431065" y="0"/>
                </a:lnTo>
                <a:cubicBezTo>
                  <a:pt x="4485370" y="0"/>
                  <a:pt x="4529394" y="44023"/>
                  <a:pt x="4529394" y="98328"/>
                </a:cubicBezTo>
                <a:lnTo>
                  <a:pt x="4529394" y="1120872"/>
                </a:lnTo>
                <a:cubicBezTo>
                  <a:pt x="4529394" y="1175177"/>
                  <a:pt x="4485370" y="1219200"/>
                  <a:pt x="4431065" y="1219200"/>
                </a:cubicBezTo>
                <a:lnTo>
                  <a:pt x="98328" y="1219200"/>
                </a:lnTo>
                <a:cubicBezTo>
                  <a:pt x="44023" y="1219200"/>
                  <a:pt x="0" y="1175177"/>
                  <a:pt x="0" y="1120872"/>
                </a:cubicBezTo>
                <a:lnTo>
                  <a:pt x="0" y="98328"/>
                </a:lnTo>
                <a:cubicBezTo>
                  <a:pt x="0" y="44023"/>
                  <a:pt x="44023" y="0"/>
                  <a:pt x="9832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7457768" y="5001345"/>
            <a:ext cx="4277032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424994" y="5361861"/>
            <a:ext cx="2195871" cy="3277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23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Students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470058" y="5722377"/>
            <a:ext cx="2105742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3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selection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9571704" y="5361861"/>
            <a:ext cx="2195871" cy="3277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23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Researchers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9616768" y="5722377"/>
            <a:ext cx="2105742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3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insights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3196467" y="6191047"/>
            <a:ext cx="4529394" cy="465394"/>
          </a:xfrm>
          <a:custGeom>
            <a:avLst/>
            <a:gdLst/>
            <a:ahLst/>
            <a:cxnLst/>
            <a:rect l="l" t="t" r="r" b="b"/>
            <a:pathLst>
              <a:path w="4529394" h="465394">
                <a:moveTo>
                  <a:pt x="98324" y="0"/>
                </a:moveTo>
                <a:lnTo>
                  <a:pt x="4431070" y="0"/>
                </a:lnTo>
                <a:cubicBezTo>
                  <a:pt x="4485373" y="0"/>
                  <a:pt x="4529394" y="44021"/>
                  <a:pt x="4529394" y="98324"/>
                </a:cubicBezTo>
                <a:lnTo>
                  <a:pt x="4529394" y="367070"/>
                </a:lnTo>
                <a:cubicBezTo>
                  <a:pt x="4529394" y="421373"/>
                  <a:pt x="4485373" y="465394"/>
                  <a:pt x="4431070" y="465394"/>
                </a:cubicBezTo>
                <a:lnTo>
                  <a:pt x="98324" y="465394"/>
                </a:lnTo>
                <a:cubicBezTo>
                  <a:pt x="44057" y="465394"/>
                  <a:pt x="0" y="421336"/>
                  <a:pt x="0" y="367070"/>
                </a:cubicBezTo>
                <a:lnTo>
                  <a:pt x="0" y="98324"/>
                </a:lnTo>
                <a:cubicBezTo>
                  <a:pt x="0" y="44057"/>
                  <a:pt x="44057" y="0"/>
                  <a:pt x="9832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3346491" y="6351640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0" y="55306"/>
                </a:moveTo>
                <a:cubicBezTo>
                  <a:pt x="0" y="38330"/>
                  <a:pt x="13750" y="24581"/>
                  <a:pt x="30726" y="24581"/>
                </a:cubicBezTo>
                <a:lnTo>
                  <a:pt x="32774" y="24581"/>
                </a:lnTo>
                <a:cubicBezTo>
                  <a:pt x="37306" y="24581"/>
                  <a:pt x="40968" y="28242"/>
                  <a:pt x="40968" y="32774"/>
                </a:cubicBezTo>
                <a:cubicBezTo>
                  <a:pt x="40968" y="37306"/>
                  <a:pt x="37306" y="40968"/>
                  <a:pt x="32774" y="40968"/>
                </a:cubicBezTo>
                <a:lnTo>
                  <a:pt x="30726" y="40968"/>
                </a:lnTo>
                <a:cubicBezTo>
                  <a:pt x="22814" y="40968"/>
                  <a:pt x="16387" y="47395"/>
                  <a:pt x="16387" y="55306"/>
                </a:cubicBezTo>
                <a:lnTo>
                  <a:pt x="16387" y="57355"/>
                </a:lnTo>
                <a:lnTo>
                  <a:pt x="32774" y="57355"/>
                </a:lnTo>
                <a:cubicBezTo>
                  <a:pt x="41813" y="57355"/>
                  <a:pt x="49161" y="64703"/>
                  <a:pt x="49161" y="73742"/>
                </a:cubicBezTo>
                <a:lnTo>
                  <a:pt x="49161" y="90129"/>
                </a:lnTo>
                <a:cubicBezTo>
                  <a:pt x="49161" y="99168"/>
                  <a:pt x="41813" y="106516"/>
                  <a:pt x="32774" y="106516"/>
                </a:cubicBezTo>
                <a:lnTo>
                  <a:pt x="16387" y="106516"/>
                </a:lnTo>
                <a:cubicBezTo>
                  <a:pt x="7349" y="106516"/>
                  <a:pt x="0" y="99168"/>
                  <a:pt x="0" y="90129"/>
                </a:cubicBezTo>
                <a:lnTo>
                  <a:pt x="0" y="55306"/>
                </a:lnTo>
                <a:close/>
                <a:moveTo>
                  <a:pt x="65548" y="55306"/>
                </a:moveTo>
                <a:cubicBezTo>
                  <a:pt x="65548" y="38330"/>
                  <a:pt x="79298" y="24581"/>
                  <a:pt x="96274" y="24581"/>
                </a:cubicBezTo>
                <a:lnTo>
                  <a:pt x="98323" y="24581"/>
                </a:lnTo>
                <a:cubicBezTo>
                  <a:pt x="102855" y="24581"/>
                  <a:pt x="106516" y="28242"/>
                  <a:pt x="106516" y="32774"/>
                </a:cubicBezTo>
                <a:cubicBezTo>
                  <a:pt x="106516" y="37306"/>
                  <a:pt x="102855" y="40968"/>
                  <a:pt x="98323" y="40968"/>
                </a:cubicBezTo>
                <a:lnTo>
                  <a:pt x="96274" y="40968"/>
                </a:lnTo>
                <a:cubicBezTo>
                  <a:pt x="88362" y="40968"/>
                  <a:pt x="81935" y="47395"/>
                  <a:pt x="81935" y="55306"/>
                </a:cubicBezTo>
                <a:lnTo>
                  <a:pt x="81935" y="57355"/>
                </a:lnTo>
                <a:lnTo>
                  <a:pt x="98323" y="57355"/>
                </a:lnTo>
                <a:cubicBezTo>
                  <a:pt x="107361" y="57355"/>
                  <a:pt x="114710" y="64703"/>
                  <a:pt x="114710" y="73742"/>
                </a:cubicBezTo>
                <a:lnTo>
                  <a:pt x="114710" y="90129"/>
                </a:lnTo>
                <a:cubicBezTo>
                  <a:pt x="114710" y="99168"/>
                  <a:pt x="107361" y="106516"/>
                  <a:pt x="98323" y="106516"/>
                </a:cubicBezTo>
                <a:lnTo>
                  <a:pt x="81935" y="106516"/>
                </a:lnTo>
                <a:cubicBezTo>
                  <a:pt x="72897" y="106516"/>
                  <a:pt x="65548" y="99168"/>
                  <a:pt x="65548" y="90129"/>
                </a:cubicBezTo>
                <a:lnTo>
                  <a:pt x="65548" y="55306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2" name="Text 70"/>
          <p:cNvSpPr/>
          <p:nvPr/>
        </p:nvSpPr>
        <p:spPr>
          <a:xfrm>
            <a:off x="3550715" y="6351640"/>
            <a:ext cx="3800577" cy="144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Transforming research discovery through AI-powered intelligence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40807" y="6351640"/>
            <a:ext cx="114710" cy="131097"/>
          </a:xfrm>
          <a:custGeom>
            <a:avLst/>
            <a:gdLst/>
            <a:ahLst/>
            <a:cxnLst/>
            <a:rect l="l" t="t" r="r" b="b"/>
            <a:pathLst>
              <a:path w="114710" h="131097">
                <a:moveTo>
                  <a:pt x="114710" y="75790"/>
                </a:moveTo>
                <a:cubicBezTo>
                  <a:pt x="114710" y="92766"/>
                  <a:pt x="100960" y="106516"/>
                  <a:pt x="83984" y="106516"/>
                </a:cubicBezTo>
                <a:lnTo>
                  <a:pt x="81935" y="106516"/>
                </a:lnTo>
                <a:cubicBezTo>
                  <a:pt x="77403" y="106516"/>
                  <a:pt x="73742" y="102855"/>
                  <a:pt x="73742" y="98323"/>
                </a:cubicBezTo>
                <a:cubicBezTo>
                  <a:pt x="73742" y="93791"/>
                  <a:pt x="77403" y="90129"/>
                  <a:pt x="81935" y="90129"/>
                </a:cubicBezTo>
                <a:lnTo>
                  <a:pt x="83984" y="90129"/>
                </a:lnTo>
                <a:cubicBezTo>
                  <a:pt x="91896" y="90129"/>
                  <a:pt x="98323" y="83702"/>
                  <a:pt x="98323" y="75790"/>
                </a:cubicBezTo>
                <a:lnTo>
                  <a:pt x="98323" y="73742"/>
                </a:lnTo>
                <a:lnTo>
                  <a:pt x="81935" y="73742"/>
                </a:lnTo>
                <a:cubicBezTo>
                  <a:pt x="72897" y="73742"/>
                  <a:pt x="65548" y="66393"/>
                  <a:pt x="65548" y="57355"/>
                </a:cubicBezTo>
                <a:lnTo>
                  <a:pt x="65548" y="40968"/>
                </a:lnTo>
                <a:cubicBezTo>
                  <a:pt x="65548" y="31929"/>
                  <a:pt x="72897" y="24581"/>
                  <a:pt x="81935" y="24581"/>
                </a:cubicBezTo>
                <a:lnTo>
                  <a:pt x="98323" y="24581"/>
                </a:lnTo>
                <a:cubicBezTo>
                  <a:pt x="107361" y="24581"/>
                  <a:pt x="114710" y="31929"/>
                  <a:pt x="114710" y="40968"/>
                </a:cubicBezTo>
                <a:lnTo>
                  <a:pt x="114710" y="75790"/>
                </a:lnTo>
                <a:close/>
                <a:moveTo>
                  <a:pt x="49161" y="75790"/>
                </a:moveTo>
                <a:cubicBezTo>
                  <a:pt x="49161" y="92766"/>
                  <a:pt x="35411" y="106516"/>
                  <a:pt x="18435" y="106516"/>
                </a:cubicBezTo>
                <a:lnTo>
                  <a:pt x="16387" y="106516"/>
                </a:lnTo>
                <a:cubicBezTo>
                  <a:pt x="11855" y="106516"/>
                  <a:pt x="8194" y="102855"/>
                  <a:pt x="8194" y="98323"/>
                </a:cubicBezTo>
                <a:cubicBezTo>
                  <a:pt x="8194" y="93791"/>
                  <a:pt x="11855" y="90129"/>
                  <a:pt x="16387" y="90129"/>
                </a:cubicBezTo>
                <a:lnTo>
                  <a:pt x="18435" y="90129"/>
                </a:lnTo>
                <a:cubicBezTo>
                  <a:pt x="26347" y="90129"/>
                  <a:pt x="32774" y="83702"/>
                  <a:pt x="32774" y="75790"/>
                </a:cubicBezTo>
                <a:lnTo>
                  <a:pt x="32774" y="73742"/>
                </a:lnTo>
                <a:lnTo>
                  <a:pt x="16387" y="73742"/>
                </a:lnTo>
                <a:cubicBezTo>
                  <a:pt x="7349" y="73742"/>
                  <a:pt x="0" y="66393"/>
                  <a:pt x="0" y="57355"/>
                </a:cubicBezTo>
                <a:lnTo>
                  <a:pt x="0" y="40968"/>
                </a:lnTo>
                <a:cubicBezTo>
                  <a:pt x="0" y="31929"/>
                  <a:pt x="7349" y="24581"/>
                  <a:pt x="16387" y="24581"/>
                </a:cubicBezTo>
                <a:lnTo>
                  <a:pt x="32774" y="24581"/>
                </a:lnTo>
                <a:cubicBezTo>
                  <a:pt x="41813" y="24581"/>
                  <a:pt x="49161" y="31929"/>
                  <a:pt x="49161" y="40968"/>
                </a:cubicBezTo>
                <a:lnTo>
                  <a:pt x="49161" y="75790"/>
                </a:lnTo>
                <a:close/>
              </a:path>
            </a:pathLst>
          </a:custGeom>
          <a:solidFill>
            <a:srgbClr val="6366F1"/>
          </a:solidFill>
          <a:ln/>
        </p:spPr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599F0F57-0E6E-94A3-4DC7-A3BD7A604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ACKNOWLEDGMENTS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References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5589270" cy="5389245"/>
          </a:xfrm>
          <a:custGeom>
            <a:avLst/>
            <a:gdLst/>
            <a:ahLst/>
            <a:cxnLst/>
            <a:rect l="l" t="t" r="r" b="b"/>
            <a:pathLst>
              <a:path w="5589270" h="5389245">
                <a:moveTo>
                  <a:pt x="114306" y="0"/>
                </a:moveTo>
                <a:lnTo>
                  <a:pt x="5474964" y="0"/>
                </a:lnTo>
                <a:cubicBezTo>
                  <a:pt x="5538094" y="0"/>
                  <a:pt x="5589270" y="51176"/>
                  <a:pt x="5589270" y="114306"/>
                </a:cubicBezTo>
                <a:lnTo>
                  <a:pt x="5589270" y="5274939"/>
                </a:lnTo>
                <a:cubicBezTo>
                  <a:pt x="5589270" y="5338069"/>
                  <a:pt x="5538094" y="5389245"/>
                  <a:pt x="5474964" y="5389245"/>
                </a:cubicBezTo>
                <a:lnTo>
                  <a:pt x="114306" y="5389245"/>
                </a:lnTo>
                <a:cubicBezTo>
                  <a:pt x="51176" y="5389245"/>
                  <a:pt x="0" y="5338069"/>
                  <a:pt x="0" y="5274939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4839" y="153161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2875" y="190500"/>
                </a:moveTo>
                <a:lnTo>
                  <a:pt x="35719" y="190500"/>
                </a:lnTo>
                <a:cubicBezTo>
                  <a:pt x="15999" y="190500"/>
                  <a:pt x="0" y="174501"/>
                  <a:pt x="0" y="154781"/>
                </a:cubicBezTo>
                <a:lnTo>
                  <a:pt x="0" y="35719"/>
                </a:lnTo>
                <a:cubicBezTo>
                  <a:pt x="0" y="15999"/>
                  <a:pt x="15999" y="0"/>
                  <a:pt x="35719" y="0"/>
                </a:cubicBezTo>
                <a:lnTo>
                  <a:pt x="148828" y="0"/>
                </a:lnTo>
                <a:cubicBezTo>
                  <a:pt x="158688" y="0"/>
                  <a:pt x="166688" y="8000"/>
                  <a:pt x="166688" y="17859"/>
                </a:cubicBezTo>
                <a:lnTo>
                  <a:pt x="166688" y="125016"/>
                </a:lnTo>
                <a:cubicBezTo>
                  <a:pt x="166688" y="132792"/>
                  <a:pt x="161702" y="139415"/>
                  <a:pt x="154781" y="141870"/>
                </a:cubicBezTo>
                <a:lnTo>
                  <a:pt x="154781" y="166688"/>
                </a:lnTo>
                <a:cubicBezTo>
                  <a:pt x="161367" y="166688"/>
                  <a:pt x="166688" y="172008"/>
                  <a:pt x="166688" y="178594"/>
                </a:cubicBezTo>
                <a:cubicBezTo>
                  <a:pt x="166688" y="185179"/>
                  <a:pt x="161367" y="190500"/>
                  <a:pt x="154781" y="190500"/>
                </a:cubicBezTo>
                <a:lnTo>
                  <a:pt x="142875" y="190500"/>
                </a:lnTo>
                <a:close/>
                <a:moveTo>
                  <a:pt x="35719" y="142875"/>
                </a:moveTo>
                <a:cubicBezTo>
                  <a:pt x="29133" y="142875"/>
                  <a:pt x="23812" y="148196"/>
                  <a:pt x="23812" y="154781"/>
                </a:cubicBezTo>
                <a:cubicBezTo>
                  <a:pt x="23812" y="161367"/>
                  <a:pt x="29133" y="166688"/>
                  <a:pt x="35719" y="166688"/>
                </a:cubicBezTo>
                <a:lnTo>
                  <a:pt x="130969" y="166688"/>
                </a:lnTo>
                <a:lnTo>
                  <a:pt x="130969" y="142875"/>
                </a:lnTo>
                <a:lnTo>
                  <a:pt x="35719" y="142875"/>
                </a:lnTo>
                <a:close/>
                <a:moveTo>
                  <a:pt x="47625" y="56555"/>
                </a:moveTo>
                <a:cubicBezTo>
                  <a:pt x="47625" y="61503"/>
                  <a:pt x="51606" y="65484"/>
                  <a:pt x="56555" y="65484"/>
                </a:cubicBezTo>
                <a:lnTo>
                  <a:pt x="122039" y="65484"/>
                </a:lnTo>
                <a:cubicBezTo>
                  <a:pt x="126988" y="65484"/>
                  <a:pt x="130969" y="61503"/>
                  <a:pt x="130969" y="56555"/>
                </a:cubicBezTo>
                <a:cubicBezTo>
                  <a:pt x="130969" y="51606"/>
                  <a:pt x="126988" y="47625"/>
                  <a:pt x="122039" y="47625"/>
                </a:cubicBezTo>
                <a:lnTo>
                  <a:pt x="56555" y="47625"/>
                </a:lnTo>
                <a:cubicBezTo>
                  <a:pt x="51606" y="47625"/>
                  <a:pt x="47625" y="51606"/>
                  <a:pt x="47625" y="56555"/>
                </a:cubicBezTo>
                <a:close/>
                <a:moveTo>
                  <a:pt x="56555" y="83344"/>
                </a:moveTo>
                <a:cubicBezTo>
                  <a:pt x="51606" y="83344"/>
                  <a:pt x="47625" y="87325"/>
                  <a:pt x="47625" y="92273"/>
                </a:cubicBezTo>
                <a:cubicBezTo>
                  <a:pt x="47625" y="97222"/>
                  <a:pt x="51606" y="101203"/>
                  <a:pt x="56555" y="101203"/>
                </a:cubicBezTo>
                <a:lnTo>
                  <a:pt x="122039" y="101203"/>
                </a:lnTo>
                <a:cubicBezTo>
                  <a:pt x="126988" y="101203"/>
                  <a:pt x="130969" y="97222"/>
                  <a:pt x="130969" y="92273"/>
                </a:cubicBezTo>
                <a:cubicBezTo>
                  <a:pt x="130969" y="87325"/>
                  <a:pt x="126988" y="83344"/>
                  <a:pt x="122039" y="83344"/>
                </a:cubicBezTo>
                <a:lnTo>
                  <a:pt x="56555" y="8334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" name="Text 5"/>
          <p:cNvSpPr/>
          <p:nvPr/>
        </p:nvSpPr>
        <p:spPr>
          <a:xfrm>
            <a:off x="817245" y="1493518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Documentation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2930" y="1916428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01040" y="205359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796290" y="2167896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1" name="Text 9"/>
          <p:cNvSpPr/>
          <p:nvPr/>
        </p:nvSpPr>
        <p:spPr>
          <a:xfrm>
            <a:off x="1196340" y="2034546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HuggingFace Documentation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96340" y="2263146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https://huggingface.co/docs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2930" y="2693674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01040" y="283083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4B4B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815340" y="29451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04775"/>
                </a:lnTo>
                <a:cubicBezTo>
                  <a:pt x="0" y="115282"/>
                  <a:pt x="8543" y="123825"/>
                  <a:pt x="19050" y="123825"/>
                </a:cubicBezTo>
                <a:lnTo>
                  <a:pt x="61912" y="123825"/>
                </a:lnTo>
                <a:lnTo>
                  <a:pt x="57150" y="138113"/>
                </a:lnTo>
                <a:lnTo>
                  <a:pt x="35719" y="138113"/>
                </a:lnTo>
                <a:cubicBezTo>
                  <a:pt x="31760" y="138113"/>
                  <a:pt x="28575" y="141297"/>
                  <a:pt x="28575" y="145256"/>
                </a:cubicBezTo>
                <a:cubicBezTo>
                  <a:pt x="28575" y="149215"/>
                  <a:pt x="31760" y="152400"/>
                  <a:pt x="35719" y="152400"/>
                </a:cubicBezTo>
                <a:lnTo>
                  <a:pt x="116681" y="152400"/>
                </a:lnTo>
                <a:cubicBezTo>
                  <a:pt x="120640" y="152400"/>
                  <a:pt x="123825" y="149215"/>
                  <a:pt x="123825" y="145256"/>
                </a:cubicBezTo>
                <a:cubicBezTo>
                  <a:pt x="123825" y="141297"/>
                  <a:pt x="120640" y="138113"/>
                  <a:pt x="116681" y="138113"/>
                </a:cubicBezTo>
                <a:lnTo>
                  <a:pt x="95250" y="138113"/>
                </a:lnTo>
                <a:lnTo>
                  <a:pt x="90488" y="123825"/>
                </a:lnTo>
                <a:lnTo>
                  <a:pt x="133350" y="123825"/>
                </a:lnTo>
                <a:cubicBezTo>
                  <a:pt x="143857" y="123825"/>
                  <a:pt x="152400" y="115282"/>
                  <a:pt x="152400" y="104775"/>
                </a:cubicBezTo>
                <a:lnTo>
                  <a:pt x="152400" y="28575"/>
                </a:lnTo>
                <a:cubicBezTo>
                  <a:pt x="152400" y="18068"/>
                  <a:pt x="143857" y="9525"/>
                  <a:pt x="133350" y="9525"/>
                </a:cubicBezTo>
                <a:lnTo>
                  <a:pt x="19050" y="9525"/>
                </a:lnTo>
                <a:close/>
                <a:moveTo>
                  <a:pt x="28575" y="28575"/>
                </a:moveTo>
                <a:lnTo>
                  <a:pt x="123825" y="28575"/>
                </a:lnTo>
                <a:cubicBezTo>
                  <a:pt x="129094" y="28575"/>
                  <a:pt x="133350" y="32831"/>
                  <a:pt x="133350" y="38100"/>
                </a:cubicBezTo>
                <a:lnTo>
                  <a:pt x="133350" y="85725"/>
                </a:lnTo>
                <a:cubicBezTo>
                  <a:pt x="133350" y="90994"/>
                  <a:pt x="129094" y="95250"/>
                  <a:pt x="123825" y="95250"/>
                </a:cubicBezTo>
                <a:lnTo>
                  <a:pt x="28575" y="95250"/>
                </a:lnTo>
                <a:cubicBezTo>
                  <a:pt x="23306" y="95250"/>
                  <a:pt x="19050" y="90994"/>
                  <a:pt x="19050" y="85725"/>
                </a:cubicBezTo>
                <a:lnTo>
                  <a:pt x="19050" y="38100"/>
                </a:lnTo>
                <a:cubicBezTo>
                  <a:pt x="19050" y="32831"/>
                  <a:pt x="23306" y="28575"/>
                  <a:pt x="28575" y="28575"/>
                </a:cubicBezTo>
                <a:close/>
              </a:path>
            </a:pathLst>
          </a:custGeom>
          <a:solidFill>
            <a:srgbClr val="FF4B4B"/>
          </a:solidFill>
          <a:ln/>
        </p:spPr>
      </p:sp>
      <p:sp>
        <p:nvSpPr>
          <p:cNvPr id="16" name="Text 14"/>
          <p:cNvSpPr/>
          <p:nvPr/>
        </p:nvSpPr>
        <p:spPr>
          <a:xfrm>
            <a:off x="1196340" y="2811782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 Documentation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96340" y="3040382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https://docs.streamlit.io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82930" y="3470910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01040" y="360806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776AB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824865" y="372236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0909" y="59680"/>
                </a:moveTo>
                <a:cubicBezTo>
                  <a:pt x="128617" y="50483"/>
                  <a:pt x="124271" y="43547"/>
                  <a:pt x="115014" y="43547"/>
                </a:cubicBezTo>
                <a:lnTo>
                  <a:pt x="103078" y="43547"/>
                </a:lnTo>
                <a:lnTo>
                  <a:pt x="103078" y="57656"/>
                </a:lnTo>
                <a:cubicBezTo>
                  <a:pt x="103078" y="68610"/>
                  <a:pt x="93791" y="77837"/>
                  <a:pt x="83195" y="77837"/>
                </a:cubicBezTo>
                <a:lnTo>
                  <a:pt x="51405" y="77837"/>
                </a:lnTo>
                <a:cubicBezTo>
                  <a:pt x="42714" y="77837"/>
                  <a:pt x="35510" y="85279"/>
                  <a:pt x="35510" y="94000"/>
                </a:cubicBezTo>
                <a:lnTo>
                  <a:pt x="35510" y="124301"/>
                </a:lnTo>
                <a:cubicBezTo>
                  <a:pt x="35510" y="132933"/>
                  <a:pt x="43011" y="137993"/>
                  <a:pt x="51405" y="140464"/>
                </a:cubicBezTo>
                <a:cubicBezTo>
                  <a:pt x="61466" y="143411"/>
                  <a:pt x="71140" y="143947"/>
                  <a:pt x="83195" y="140464"/>
                </a:cubicBezTo>
                <a:cubicBezTo>
                  <a:pt x="91202" y="138142"/>
                  <a:pt x="99090" y="133469"/>
                  <a:pt x="99090" y="124301"/>
                </a:cubicBezTo>
                <a:lnTo>
                  <a:pt x="99090" y="112187"/>
                </a:lnTo>
                <a:lnTo>
                  <a:pt x="67330" y="112187"/>
                </a:lnTo>
                <a:lnTo>
                  <a:pt x="67330" y="108139"/>
                </a:lnTo>
                <a:lnTo>
                  <a:pt x="115014" y="108139"/>
                </a:lnTo>
                <a:cubicBezTo>
                  <a:pt x="124271" y="108139"/>
                  <a:pt x="127695" y="101679"/>
                  <a:pt x="130909" y="92006"/>
                </a:cubicBezTo>
                <a:cubicBezTo>
                  <a:pt x="134243" y="82034"/>
                  <a:pt x="134094" y="72450"/>
                  <a:pt x="130909" y="59680"/>
                </a:cubicBezTo>
                <a:close/>
                <a:moveTo>
                  <a:pt x="85189" y="132368"/>
                </a:moveTo>
                <a:cubicBezTo>
                  <a:pt x="82924" y="132527"/>
                  <a:pt x="80759" y="131408"/>
                  <a:pt x="79578" y="129468"/>
                </a:cubicBezTo>
                <a:cubicBezTo>
                  <a:pt x="78397" y="127529"/>
                  <a:pt x="78397" y="125092"/>
                  <a:pt x="79578" y="123152"/>
                </a:cubicBezTo>
                <a:cubicBezTo>
                  <a:pt x="80759" y="121213"/>
                  <a:pt x="82924" y="120094"/>
                  <a:pt x="85189" y="120253"/>
                </a:cubicBezTo>
                <a:cubicBezTo>
                  <a:pt x="87455" y="120094"/>
                  <a:pt x="89619" y="121213"/>
                  <a:pt x="90800" y="123152"/>
                </a:cubicBezTo>
                <a:cubicBezTo>
                  <a:pt x="91982" y="125092"/>
                  <a:pt x="91982" y="127529"/>
                  <a:pt x="90800" y="129468"/>
                </a:cubicBezTo>
                <a:cubicBezTo>
                  <a:pt x="89619" y="131408"/>
                  <a:pt x="87455" y="132527"/>
                  <a:pt x="85189" y="132368"/>
                </a:cubicBezTo>
                <a:close/>
                <a:moveTo>
                  <a:pt x="49947" y="73849"/>
                </a:moveTo>
                <a:lnTo>
                  <a:pt x="81736" y="73849"/>
                </a:lnTo>
                <a:cubicBezTo>
                  <a:pt x="90577" y="73849"/>
                  <a:pt x="97631" y="66556"/>
                  <a:pt x="97631" y="57686"/>
                </a:cubicBezTo>
                <a:lnTo>
                  <a:pt x="97631" y="27355"/>
                </a:lnTo>
                <a:cubicBezTo>
                  <a:pt x="97631" y="18723"/>
                  <a:pt x="90368" y="12263"/>
                  <a:pt x="81736" y="10805"/>
                </a:cubicBezTo>
                <a:cubicBezTo>
                  <a:pt x="71080" y="9049"/>
                  <a:pt x="59501" y="9138"/>
                  <a:pt x="49947" y="10835"/>
                </a:cubicBezTo>
                <a:cubicBezTo>
                  <a:pt x="36493" y="13216"/>
                  <a:pt x="34052" y="18187"/>
                  <a:pt x="34052" y="27384"/>
                </a:cubicBezTo>
                <a:lnTo>
                  <a:pt x="34052" y="39499"/>
                </a:lnTo>
                <a:lnTo>
                  <a:pt x="65871" y="39499"/>
                </a:lnTo>
                <a:lnTo>
                  <a:pt x="65871" y="43547"/>
                </a:lnTo>
                <a:lnTo>
                  <a:pt x="22116" y="43547"/>
                </a:lnTo>
                <a:cubicBezTo>
                  <a:pt x="12859" y="43547"/>
                  <a:pt x="4763" y="49113"/>
                  <a:pt x="2232" y="59680"/>
                </a:cubicBezTo>
                <a:cubicBezTo>
                  <a:pt x="-685" y="71795"/>
                  <a:pt x="-804" y="79355"/>
                  <a:pt x="2232" y="92006"/>
                </a:cubicBezTo>
                <a:cubicBezTo>
                  <a:pt x="4495" y="101411"/>
                  <a:pt x="9882" y="108139"/>
                  <a:pt x="19139" y="108139"/>
                </a:cubicBezTo>
                <a:lnTo>
                  <a:pt x="30063" y="108139"/>
                </a:lnTo>
                <a:lnTo>
                  <a:pt x="30063" y="93613"/>
                </a:lnTo>
                <a:cubicBezTo>
                  <a:pt x="30063" y="83106"/>
                  <a:pt x="39142" y="73849"/>
                  <a:pt x="49947" y="73849"/>
                </a:cubicBezTo>
                <a:close/>
                <a:moveTo>
                  <a:pt x="47982" y="19258"/>
                </a:moveTo>
                <a:cubicBezTo>
                  <a:pt x="51334" y="19258"/>
                  <a:pt x="54054" y="21979"/>
                  <a:pt x="54054" y="25331"/>
                </a:cubicBezTo>
                <a:cubicBezTo>
                  <a:pt x="54054" y="28682"/>
                  <a:pt x="51334" y="31403"/>
                  <a:pt x="47982" y="31403"/>
                </a:cubicBezTo>
                <a:cubicBezTo>
                  <a:pt x="44631" y="31403"/>
                  <a:pt x="41910" y="28682"/>
                  <a:pt x="41910" y="25331"/>
                </a:cubicBezTo>
                <a:cubicBezTo>
                  <a:pt x="41910" y="21979"/>
                  <a:pt x="44631" y="19258"/>
                  <a:pt x="47982" y="19258"/>
                </a:cubicBezTo>
                <a:close/>
              </a:path>
            </a:pathLst>
          </a:custGeom>
          <a:solidFill>
            <a:srgbClr val="3776AB"/>
          </a:solidFill>
          <a:ln/>
        </p:spPr>
      </p:sp>
      <p:sp>
        <p:nvSpPr>
          <p:cNvPr id="21" name="Text 19"/>
          <p:cNvSpPr/>
          <p:nvPr/>
        </p:nvSpPr>
        <p:spPr>
          <a:xfrm>
            <a:off x="1196340" y="3589018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Official Documentation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96340" y="3817618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https://docs.python.org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82930" y="4248156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01040" y="4385314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7931E">
              <a:alpha val="20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815340" y="449961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23813"/>
                </a:moveTo>
                <a:cubicBezTo>
                  <a:pt x="0" y="15925"/>
                  <a:pt x="6400" y="9525"/>
                  <a:pt x="14288" y="9525"/>
                </a:cubicBezTo>
                <a:lnTo>
                  <a:pt x="42863" y="9525"/>
                </a:lnTo>
                <a:cubicBezTo>
                  <a:pt x="50750" y="9525"/>
                  <a:pt x="57150" y="15925"/>
                  <a:pt x="57150" y="23813"/>
                </a:cubicBezTo>
                <a:lnTo>
                  <a:pt x="57150" y="28575"/>
                </a:lnTo>
                <a:lnTo>
                  <a:pt x="95250" y="28575"/>
                </a:lnTo>
                <a:lnTo>
                  <a:pt x="95250" y="23813"/>
                </a:lnTo>
                <a:cubicBezTo>
                  <a:pt x="95250" y="15925"/>
                  <a:pt x="101650" y="9525"/>
                  <a:pt x="109537" y="9525"/>
                </a:cubicBezTo>
                <a:lnTo>
                  <a:pt x="138113" y="9525"/>
                </a:lnTo>
                <a:cubicBezTo>
                  <a:pt x="146000" y="9525"/>
                  <a:pt x="152400" y="15925"/>
                  <a:pt x="152400" y="23813"/>
                </a:cubicBezTo>
                <a:lnTo>
                  <a:pt x="152400" y="52388"/>
                </a:lnTo>
                <a:cubicBezTo>
                  <a:pt x="152400" y="60275"/>
                  <a:pt x="146000" y="66675"/>
                  <a:pt x="138113" y="66675"/>
                </a:cubicBezTo>
                <a:lnTo>
                  <a:pt x="109537" y="66675"/>
                </a:lnTo>
                <a:cubicBezTo>
                  <a:pt x="101650" y="66675"/>
                  <a:pt x="95250" y="60275"/>
                  <a:pt x="95250" y="52388"/>
                </a:cubicBezTo>
                <a:lnTo>
                  <a:pt x="95250" y="47625"/>
                </a:lnTo>
                <a:lnTo>
                  <a:pt x="57150" y="47625"/>
                </a:lnTo>
                <a:lnTo>
                  <a:pt x="57150" y="52388"/>
                </a:lnTo>
                <a:cubicBezTo>
                  <a:pt x="57150" y="54560"/>
                  <a:pt x="56644" y="56644"/>
                  <a:pt x="55781" y="58489"/>
                </a:cubicBezTo>
                <a:lnTo>
                  <a:pt x="76200" y="85725"/>
                </a:lnTo>
                <a:lnTo>
                  <a:pt x="100013" y="85725"/>
                </a:lnTo>
                <a:cubicBezTo>
                  <a:pt x="107900" y="85725"/>
                  <a:pt x="114300" y="92125"/>
                  <a:pt x="114300" y="100013"/>
                </a:cubicBezTo>
                <a:lnTo>
                  <a:pt x="114300" y="128588"/>
                </a:lnTo>
                <a:cubicBezTo>
                  <a:pt x="114300" y="136475"/>
                  <a:pt x="107900" y="142875"/>
                  <a:pt x="100013" y="142875"/>
                </a:cubicBezTo>
                <a:lnTo>
                  <a:pt x="71438" y="142875"/>
                </a:lnTo>
                <a:cubicBezTo>
                  <a:pt x="63550" y="142875"/>
                  <a:pt x="57150" y="136475"/>
                  <a:pt x="57150" y="128588"/>
                </a:cubicBezTo>
                <a:lnTo>
                  <a:pt x="57150" y="100013"/>
                </a:lnTo>
                <a:cubicBezTo>
                  <a:pt x="57150" y="97840"/>
                  <a:pt x="57656" y="95756"/>
                  <a:pt x="58519" y="93911"/>
                </a:cubicBezTo>
                <a:lnTo>
                  <a:pt x="38100" y="66675"/>
                </a:lnTo>
                <a:lnTo>
                  <a:pt x="14288" y="66675"/>
                </a:lnTo>
                <a:cubicBezTo>
                  <a:pt x="6400" y="66675"/>
                  <a:pt x="0" y="60275"/>
                  <a:pt x="0" y="52388"/>
                </a:cubicBezTo>
                <a:lnTo>
                  <a:pt x="0" y="23813"/>
                </a:lnTo>
                <a:close/>
              </a:path>
            </a:pathLst>
          </a:custGeom>
          <a:solidFill>
            <a:srgbClr val="F7931E"/>
          </a:solidFill>
          <a:ln/>
        </p:spPr>
      </p:sp>
      <p:sp>
        <p:nvSpPr>
          <p:cNvPr id="26" name="Text 24"/>
          <p:cNvSpPr/>
          <p:nvPr/>
        </p:nvSpPr>
        <p:spPr>
          <a:xfrm>
            <a:off x="1196340" y="4366264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Scikit-learn Documentation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96340" y="4594864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https://scikit-learn.org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2930" y="5025392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01040" y="5162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B31B1B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34390" y="52768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B31B1B"/>
          </a:solidFill>
          <a:ln/>
        </p:spPr>
      </p:sp>
      <p:sp>
        <p:nvSpPr>
          <p:cNvPr id="31" name="Text 29"/>
          <p:cNvSpPr/>
          <p:nvPr/>
        </p:nvSpPr>
        <p:spPr>
          <a:xfrm>
            <a:off x="1196340" y="5143500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arXiv API Documentation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96340" y="5372100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https://arxiv.org/help/api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82930" y="5802628"/>
            <a:ext cx="5198745" cy="655320"/>
          </a:xfrm>
          <a:custGeom>
            <a:avLst/>
            <a:gdLst/>
            <a:ahLst/>
            <a:cxnLst/>
            <a:rect l="l" t="t" r="r" b="b"/>
            <a:pathLst>
              <a:path w="5198745" h="6553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579119"/>
                </a:lnTo>
                <a:cubicBezTo>
                  <a:pt x="5198745" y="621204"/>
                  <a:pt x="5164629" y="655320"/>
                  <a:pt x="51225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701040" y="593979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285F4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815340" y="605409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6" name="Text 34"/>
          <p:cNvSpPr/>
          <p:nvPr/>
        </p:nvSpPr>
        <p:spPr>
          <a:xfrm>
            <a:off x="1196340" y="5920746"/>
            <a:ext cx="454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Generative AI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96340" y="6149346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https://ai.google.dev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14110" y="1299210"/>
            <a:ext cx="5589270" cy="3579495"/>
          </a:xfrm>
          <a:custGeom>
            <a:avLst/>
            <a:gdLst/>
            <a:ahLst/>
            <a:cxnLst/>
            <a:rect l="l" t="t" r="r" b="b"/>
            <a:pathLst>
              <a:path w="5589270" h="3579495">
                <a:moveTo>
                  <a:pt x="114293" y="0"/>
                </a:moveTo>
                <a:lnTo>
                  <a:pt x="5474977" y="0"/>
                </a:lnTo>
                <a:cubicBezTo>
                  <a:pt x="5538099" y="0"/>
                  <a:pt x="5589270" y="51171"/>
                  <a:pt x="5589270" y="114293"/>
                </a:cubicBezTo>
                <a:lnTo>
                  <a:pt x="5589270" y="3465202"/>
                </a:lnTo>
                <a:cubicBezTo>
                  <a:pt x="5589270" y="3528324"/>
                  <a:pt x="5538099" y="3579495"/>
                  <a:pt x="5474977" y="3579495"/>
                </a:cubicBezTo>
                <a:lnTo>
                  <a:pt x="114293" y="3579495"/>
                </a:lnTo>
                <a:cubicBezTo>
                  <a:pt x="51171" y="3579495"/>
                  <a:pt x="0" y="3528324"/>
                  <a:pt x="0" y="346520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420326" y="153161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0" name="Text 38"/>
          <p:cNvSpPr/>
          <p:nvPr/>
        </p:nvSpPr>
        <p:spPr>
          <a:xfrm>
            <a:off x="6646545" y="1493518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Resources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12230" y="1916428"/>
            <a:ext cx="5198745" cy="1303020"/>
          </a:xfrm>
          <a:custGeom>
            <a:avLst/>
            <a:gdLst/>
            <a:ahLst/>
            <a:cxnLst/>
            <a:rect l="l" t="t" r="r" b="b"/>
            <a:pathLst>
              <a:path w="5198745" h="13030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1226819"/>
                </a:lnTo>
                <a:cubicBezTo>
                  <a:pt x="5198745" y="1268904"/>
                  <a:pt x="5164629" y="1303020"/>
                  <a:pt x="5122544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568440" y="20726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43" name="Shape 41"/>
          <p:cNvSpPr/>
          <p:nvPr/>
        </p:nvSpPr>
        <p:spPr>
          <a:xfrm>
            <a:off x="6701790" y="220599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4703" y="147861"/>
                </a:moveTo>
                <a:cubicBezTo>
                  <a:pt x="64703" y="148605"/>
                  <a:pt x="63847" y="149200"/>
                  <a:pt x="62768" y="149200"/>
                </a:cubicBezTo>
                <a:cubicBezTo>
                  <a:pt x="61540" y="149312"/>
                  <a:pt x="60685" y="148717"/>
                  <a:pt x="60685" y="147861"/>
                </a:cubicBezTo>
                <a:cubicBezTo>
                  <a:pt x="60685" y="147117"/>
                  <a:pt x="61540" y="146521"/>
                  <a:pt x="62619" y="146521"/>
                </a:cubicBezTo>
                <a:cubicBezTo>
                  <a:pt x="63736" y="146410"/>
                  <a:pt x="64703" y="147005"/>
                  <a:pt x="64703" y="147861"/>
                </a:cubicBezTo>
                <a:close/>
                <a:moveTo>
                  <a:pt x="53132" y="146186"/>
                </a:moveTo>
                <a:cubicBezTo>
                  <a:pt x="52871" y="146931"/>
                  <a:pt x="53615" y="147786"/>
                  <a:pt x="54732" y="148010"/>
                </a:cubicBezTo>
                <a:cubicBezTo>
                  <a:pt x="55699" y="148382"/>
                  <a:pt x="56815" y="148010"/>
                  <a:pt x="57038" y="147265"/>
                </a:cubicBezTo>
                <a:cubicBezTo>
                  <a:pt x="57262" y="146521"/>
                  <a:pt x="56555" y="145666"/>
                  <a:pt x="55438" y="145331"/>
                </a:cubicBezTo>
                <a:cubicBezTo>
                  <a:pt x="54471" y="145070"/>
                  <a:pt x="53392" y="145442"/>
                  <a:pt x="53132" y="146186"/>
                </a:cubicBezTo>
                <a:close/>
                <a:moveTo>
                  <a:pt x="69577" y="145554"/>
                </a:moveTo>
                <a:cubicBezTo>
                  <a:pt x="68498" y="145814"/>
                  <a:pt x="67754" y="146521"/>
                  <a:pt x="67866" y="147377"/>
                </a:cubicBezTo>
                <a:cubicBezTo>
                  <a:pt x="67977" y="148121"/>
                  <a:pt x="68945" y="148605"/>
                  <a:pt x="70061" y="148344"/>
                </a:cubicBezTo>
                <a:cubicBezTo>
                  <a:pt x="71140" y="148084"/>
                  <a:pt x="71884" y="147377"/>
                  <a:pt x="71772" y="146633"/>
                </a:cubicBezTo>
                <a:cubicBezTo>
                  <a:pt x="71661" y="145926"/>
                  <a:pt x="70656" y="145442"/>
                  <a:pt x="69577" y="145554"/>
                </a:cubicBezTo>
                <a:close/>
                <a:moveTo>
                  <a:pt x="94059" y="2977"/>
                </a:moveTo>
                <a:cubicBezTo>
                  <a:pt x="42453" y="2977"/>
                  <a:pt x="2977" y="42156"/>
                  <a:pt x="2977" y="93762"/>
                </a:cubicBezTo>
                <a:cubicBezTo>
                  <a:pt x="2977" y="135024"/>
                  <a:pt x="28947" y="170334"/>
                  <a:pt x="66042" y="182761"/>
                </a:cubicBezTo>
                <a:cubicBezTo>
                  <a:pt x="70805" y="183617"/>
                  <a:pt x="72479" y="180677"/>
                  <a:pt x="72479" y="178259"/>
                </a:cubicBezTo>
                <a:cubicBezTo>
                  <a:pt x="72479" y="175952"/>
                  <a:pt x="72368" y="163227"/>
                  <a:pt x="72368" y="155414"/>
                </a:cubicBezTo>
                <a:cubicBezTo>
                  <a:pt x="72368" y="155414"/>
                  <a:pt x="46323" y="160995"/>
                  <a:pt x="40853" y="144326"/>
                </a:cubicBezTo>
                <a:cubicBezTo>
                  <a:pt x="40853" y="144326"/>
                  <a:pt x="36612" y="133499"/>
                  <a:pt x="30510" y="130708"/>
                </a:cubicBezTo>
                <a:cubicBezTo>
                  <a:pt x="30510" y="130708"/>
                  <a:pt x="21989" y="124867"/>
                  <a:pt x="31105" y="124978"/>
                </a:cubicBezTo>
                <a:cubicBezTo>
                  <a:pt x="31105" y="124978"/>
                  <a:pt x="40370" y="125723"/>
                  <a:pt x="45467" y="134578"/>
                </a:cubicBezTo>
                <a:cubicBezTo>
                  <a:pt x="53615" y="148940"/>
                  <a:pt x="67270" y="144810"/>
                  <a:pt x="72591" y="142354"/>
                </a:cubicBezTo>
                <a:cubicBezTo>
                  <a:pt x="73447" y="136401"/>
                  <a:pt x="75865" y="132271"/>
                  <a:pt x="78544" y="129815"/>
                </a:cubicBezTo>
                <a:cubicBezTo>
                  <a:pt x="57745" y="127508"/>
                  <a:pt x="36761" y="124495"/>
                  <a:pt x="36761" y="88702"/>
                </a:cubicBezTo>
                <a:cubicBezTo>
                  <a:pt x="36761" y="78470"/>
                  <a:pt x="39588" y="73335"/>
                  <a:pt x="45541" y="66787"/>
                </a:cubicBezTo>
                <a:cubicBezTo>
                  <a:pt x="44574" y="64368"/>
                  <a:pt x="41411" y="54397"/>
                  <a:pt x="46509" y="41523"/>
                </a:cubicBezTo>
                <a:cubicBezTo>
                  <a:pt x="54285" y="39105"/>
                  <a:pt x="72182" y="51569"/>
                  <a:pt x="72182" y="51569"/>
                </a:cubicBezTo>
                <a:cubicBezTo>
                  <a:pt x="79623" y="49485"/>
                  <a:pt x="87623" y="48406"/>
                  <a:pt x="95548" y="48406"/>
                </a:cubicBezTo>
                <a:cubicBezTo>
                  <a:pt x="103473" y="48406"/>
                  <a:pt x="111472" y="49485"/>
                  <a:pt x="118914" y="51569"/>
                </a:cubicBezTo>
                <a:cubicBezTo>
                  <a:pt x="118914" y="51569"/>
                  <a:pt x="136810" y="39067"/>
                  <a:pt x="144587" y="41523"/>
                </a:cubicBezTo>
                <a:cubicBezTo>
                  <a:pt x="149684" y="54434"/>
                  <a:pt x="146521" y="64368"/>
                  <a:pt x="145554" y="66787"/>
                </a:cubicBezTo>
                <a:cubicBezTo>
                  <a:pt x="151507" y="73372"/>
                  <a:pt x="155153" y="78507"/>
                  <a:pt x="155153" y="88702"/>
                </a:cubicBezTo>
                <a:cubicBezTo>
                  <a:pt x="155153" y="124606"/>
                  <a:pt x="133238" y="127471"/>
                  <a:pt x="112440" y="129815"/>
                </a:cubicBezTo>
                <a:cubicBezTo>
                  <a:pt x="115863" y="132755"/>
                  <a:pt x="118765" y="138336"/>
                  <a:pt x="118765" y="147079"/>
                </a:cubicBezTo>
                <a:cubicBezTo>
                  <a:pt x="118765" y="159618"/>
                  <a:pt x="118653" y="175133"/>
                  <a:pt x="118653" y="178184"/>
                </a:cubicBezTo>
                <a:cubicBezTo>
                  <a:pt x="118653" y="180603"/>
                  <a:pt x="120365" y="183542"/>
                  <a:pt x="125090" y="182687"/>
                </a:cubicBezTo>
                <a:cubicBezTo>
                  <a:pt x="162297" y="170334"/>
                  <a:pt x="187523" y="135024"/>
                  <a:pt x="187523" y="93762"/>
                </a:cubicBezTo>
                <a:cubicBezTo>
                  <a:pt x="187523" y="42156"/>
                  <a:pt x="145666" y="2977"/>
                  <a:pt x="94059" y="2977"/>
                </a:cubicBezTo>
                <a:close/>
                <a:moveTo>
                  <a:pt x="39142" y="131304"/>
                </a:moveTo>
                <a:cubicBezTo>
                  <a:pt x="38658" y="131676"/>
                  <a:pt x="38770" y="132531"/>
                  <a:pt x="39402" y="133238"/>
                </a:cubicBezTo>
                <a:cubicBezTo>
                  <a:pt x="39998" y="133834"/>
                  <a:pt x="40853" y="134094"/>
                  <a:pt x="41337" y="133610"/>
                </a:cubicBezTo>
                <a:cubicBezTo>
                  <a:pt x="41821" y="133238"/>
                  <a:pt x="41709" y="132383"/>
                  <a:pt x="41077" y="131676"/>
                </a:cubicBezTo>
                <a:cubicBezTo>
                  <a:pt x="40481" y="131080"/>
                  <a:pt x="39625" y="130820"/>
                  <a:pt x="39142" y="131304"/>
                </a:cubicBezTo>
                <a:close/>
                <a:moveTo>
                  <a:pt x="35123" y="128290"/>
                </a:moveTo>
                <a:cubicBezTo>
                  <a:pt x="34863" y="128774"/>
                  <a:pt x="35235" y="129369"/>
                  <a:pt x="35979" y="129741"/>
                </a:cubicBezTo>
                <a:cubicBezTo>
                  <a:pt x="36575" y="130113"/>
                  <a:pt x="37319" y="130001"/>
                  <a:pt x="37579" y="129480"/>
                </a:cubicBezTo>
                <a:cubicBezTo>
                  <a:pt x="37840" y="128997"/>
                  <a:pt x="37467" y="128401"/>
                  <a:pt x="36723" y="128029"/>
                </a:cubicBezTo>
                <a:cubicBezTo>
                  <a:pt x="35979" y="127806"/>
                  <a:pt x="35384" y="127918"/>
                  <a:pt x="35123" y="128290"/>
                </a:cubicBezTo>
                <a:close/>
                <a:moveTo>
                  <a:pt x="47179" y="141536"/>
                </a:moveTo>
                <a:cubicBezTo>
                  <a:pt x="46583" y="142019"/>
                  <a:pt x="46806" y="143135"/>
                  <a:pt x="47662" y="143842"/>
                </a:cubicBezTo>
                <a:cubicBezTo>
                  <a:pt x="48518" y="144698"/>
                  <a:pt x="49597" y="144810"/>
                  <a:pt x="50081" y="144214"/>
                </a:cubicBezTo>
                <a:cubicBezTo>
                  <a:pt x="50564" y="143731"/>
                  <a:pt x="50341" y="142615"/>
                  <a:pt x="49597" y="141908"/>
                </a:cubicBezTo>
                <a:cubicBezTo>
                  <a:pt x="48778" y="141052"/>
                  <a:pt x="47662" y="140940"/>
                  <a:pt x="47179" y="141536"/>
                </a:cubicBezTo>
                <a:close/>
                <a:moveTo>
                  <a:pt x="42937" y="136066"/>
                </a:moveTo>
                <a:cubicBezTo>
                  <a:pt x="42342" y="136438"/>
                  <a:pt x="42342" y="137406"/>
                  <a:pt x="42937" y="138261"/>
                </a:cubicBezTo>
                <a:cubicBezTo>
                  <a:pt x="43532" y="139117"/>
                  <a:pt x="44537" y="139489"/>
                  <a:pt x="45021" y="139117"/>
                </a:cubicBezTo>
                <a:cubicBezTo>
                  <a:pt x="45616" y="138633"/>
                  <a:pt x="45616" y="137666"/>
                  <a:pt x="45021" y="136810"/>
                </a:cubicBezTo>
                <a:cubicBezTo>
                  <a:pt x="44500" y="135954"/>
                  <a:pt x="43532" y="135582"/>
                  <a:pt x="42937" y="136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Text 42"/>
          <p:cNvSpPr/>
          <p:nvPr/>
        </p:nvSpPr>
        <p:spPr>
          <a:xfrm>
            <a:off x="7139940" y="2072646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Repository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139940" y="2339346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Source code &amp; documentation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568440" y="2644146"/>
            <a:ext cx="4886325" cy="419100"/>
          </a:xfrm>
          <a:custGeom>
            <a:avLst/>
            <a:gdLst/>
            <a:ahLst/>
            <a:cxnLst/>
            <a:rect l="l" t="t" r="r" b="b"/>
            <a:pathLst>
              <a:path w="4886325" h="419100">
                <a:moveTo>
                  <a:pt x="76201" y="0"/>
                </a:moveTo>
                <a:lnTo>
                  <a:pt x="4810124" y="0"/>
                </a:lnTo>
                <a:cubicBezTo>
                  <a:pt x="4852209" y="0"/>
                  <a:pt x="4886325" y="34116"/>
                  <a:pt x="4886325" y="76201"/>
                </a:cubicBezTo>
                <a:lnTo>
                  <a:pt x="4886325" y="342899"/>
                </a:lnTo>
                <a:cubicBezTo>
                  <a:pt x="4886325" y="384984"/>
                  <a:pt x="4852209" y="419100"/>
                  <a:pt x="48101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7" name="Text 45"/>
          <p:cNvSpPr/>
          <p:nvPr/>
        </p:nvSpPr>
        <p:spPr>
          <a:xfrm>
            <a:off x="6682740" y="2758446"/>
            <a:ext cx="472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https://github.com/ChiragPaul/Batch-7-AICTE-AI-Based-Research-Gap-Identification-System.git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2230" y="3379474"/>
            <a:ext cx="5198745" cy="1303020"/>
          </a:xfrm>
          <a:custGeom>
            <a:avLst/>
            <a:gdLst/>
            <a:ahLst/>
            <a:cxnLst/>
            <a:rect l="l" t="t" r="r" b="b"/>
            <a:pathLst>
              <a:path w="5198745" h="1303020">
                <a:moveTo>
                  <a:pt x="76201" y="0"/>
                </a:moveTo>
                <a:lnTo>
                  <a:pt x="5122544" y="0"/>
                </a:lnTo>
                <a:cubicBezTo>
                  <a:pt x="5164629" y="0"/>
                  <a:pt x="5198745" y="34116"/>
                  <a:pt x="5198745" y="76201"/>
                </a:cubicBezTo>
                <a:lnTo>
                  <a:pt x="5198745" y="1226819"/>
                </a:lnTo>
                <a:cubicBezTo>
                  <a:pt x="5198745" y="1268904"/>
                  <a:pt x="5164629" y="1303020"/>
                  <a:pt x="5122544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568440" y="35356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50" name="Shape 48"/>
          <p:cNvSpPr/>
          <p:nvPr/>
        </p:nvSpPr>
        <p:spPr>
          <a:xfrm>
            <a:off x="6701790" y="366903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7139940" y="3535682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Deployment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139940" y="3802382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Try the application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568440" y="4107182"/>
            <a:ext cx="4886325" cy="419100"/>
          </a:xfrm>
          <a:custGeom>
            <a:avLst/>
            <a:gdLst/>
            <a:ahLst/>
            <a:cxnLst/>
            <a:rect l="l" t="t" r="r" b="b"/>
            <a:pathLst>
              <a:path w="4886325" h="419100">
                <a:moveTo>
                  <a:pt x="76201" y="0"/>
                </a:moveTo>
                <a:lnTo>
                  <a:pt x="4810124" y="0"/>
                </a:lnTo>
                <a:cubicBezTo>
                  <a:pt x="4852209" y="0"/>
                  <a:pt x="4886325" y="34116"/>
                  <a:pt x="4886325" y="76201"/>
                </a:cubicBezTo>
                <a:lnTo>
                  <a:pt x="4886325" y="342899"/>
                </a:lnTo>
                <a:cubicBezTo>
                  <a:pt x="4886325" y="384984"/>
                  <a:pt x="4852209" y="419100"/>
                  <a:pt x="48101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4" name="Text 52"/>
          <p:cNvSpPr/>
          <p:nvPr/>
        </p:nvSpPr>
        <p:spPr>
          <a:xfrm>
            <a:off x="6682740" y="4221482"/>
            <a:ext cx="472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http://10.3.87.80:8501</a:t>
            </a:r>
            <a:endParaRPr lang="en-US" sz="1600" dirty="0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BA5CBB4D-24FB-35B9-E10D-923D35DE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pic>
        <p:nvPicPr>
          <p:cNvPr id="3" name="Image 0" descr="https://kimi-web-img.moonshot.cn/img/thumbs.dreamstime.com/04382a26396dc7398719aeef72bceacd27f85809.jpg"/>
          <p:cNvPicPr>
            <a:picLocks noChangeAspect="1"/>
          </p:cNvPicPr>
          <p:nvPr/>
        </p:nvPicPr>
        <p:blipFill>
          <a:blip r:embed="rId3">
            <a:alphaModFix amt="20000"/>
          </a:blip>
          <a:srcRect l="1444" r="144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1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1E1B4B">
                  <a:alpha val="95000"/>
                </a:srgbClr>
              </a:gs>
              <a:gs pos="100000">
                <a:srgbClr val="312E8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5486400" y="670564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50000">
                <a:srgbClr val="8B5CF6"/>
              </a:gs>
              <a:gs pos="100000">
                <a:srgbClr val="22D3EE"/>
              </a:gs>
            </a:gsLst>
            <a:lin ang="2700000" scaled="1"/>
          </a:gradFill>
          <a:ln/>
          <a:effectLst>
            <a:outerShdw blurRad="381000" dist="50800" dir="2700000" algn="bl" rotWithShape="0">
              <a:srgbClr val="8B5CF6">
                <a:alpha val="2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5810250" y="994414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85750" y="571500"/>
                </a:moveTo>
                <a:cubicBezTo>
                  <a:pt x="443460" y="571500"/>
                  <a:pt x="571500" y="443460"/>
                  <a:pt x="571500" y="285750"/>
                </a:cubicBezTo>
                <a:cubicBezTo>
                  <a:pt x="571500" y="128040"/>
                  <a:pt x="443460" y="0"/>
                  <a:pt x="285750" y="0"/>
                </a:cubicBezTo>
                <a:cubicBezTo>
                  <a:pt x="128040" y="0"/>
                  <a:pt x="0" y="128040"/>
                  <a:pt x="0" y="285750"/>
                </a:cubicBezTo>
                <a:cubicBezTo>
                  <a:pt x="0" y="443460"/>
                  <a:pt x="128040" y="571500"/>
                  <a:pt x="285750" y="571500"/>
                </a:cubicBezTo>
                <a:close/>
                <a:moveTo>
                  <a:pt x="379958" y="237418"/>
                </a:moveTo>
                <a:lnTo>
                  <a:pt x="290661" y="380293"/>
                </a:lnTo>
                <a:cubicBezTo>
                  <a:pt x="285973" y="387772"/>
                  <a:pt x="277937" y="392460"/>
                  <a:pt x="269118" y="392906"/>
                </a:cubicBezTo>
                <a:cubicBezTo>
                  <a:pt x="260300" y="393353"/>
                  <a:pt x="251817" y="389334"/>
                  <a:pt x="246571" y="382191"/>
                </a:cubicBezTo>
                <a:lnTo>
                  <a:pt x="192993" y="310753"/>
                </a:lnTo>
                <a:cubicBezTo>
                  <a:pt x="184063" y="298921"/>
                  <a:pt x="186519" y="282178"/>
                  <a:pt x="198351" y="273248"/>
                </a:cubicBezTo>
                <a:cubicBezTo>
                  <a:pt x="210183" y="264319"/>
                  <a:pt x="226926" y="266774"/>
                  <a:pt x="235855" y="278606"/>
                </a:cubicBezTo>
                <a:lnTo>
                  <a:pt x="265993" y="318790"/>
                </a:lnTo>
                <a:lnTo>
                  <a:pt x="334528" y="209066"/>
                </a:lnTo>
                <a:cubicBezTo>
                  <a:pt x="342342" y="196565"/>
                  <a:pt x="358862" y="192658"/>
                  <a:pt x="371475" y="200583"/>
                </a:cubicBezTo>
                <a:cubicBezTo>
                  <a:pt x="384088" y="208508"/>
                  <a:pt x="387883" y="224917"/>
                  <a:pt x="379958" y="23753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4005262" y="2499364"/>
            <a:ext cx="41814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472821" y="3417574"/>
            <a:ext cx="3246120" cy="769620"/>
          </a:xfrm>
          <a:custGeom>
            <a:avLst/>
            <a:gdLst/>
            <a:ahLst/>
            <a:cxnLst/>
            <a:rect l="l" t="t" r="r" b="b"/>
            <a:pathLst>
              <a:path w="3246120" h="769620">
                <a:moveTo>
                  <a:pt x="152400" y="0"/>
                </a:moveTo>
                <a:lnTo>
                  <a:pt x="3093720" y="0"/>
                </a:lnTo>
                <a:cubicBezTo>
                  <a:pt x="3177888" y="0"/>
                  <a:pt x="3246120" y="68232"/>
                  <a:pt x="3246120" y="152400"/>
                </a:cubicBezTo>
                <a:lnTo>
                  <a:pt x="3246120" y="617220"/>
                </a:lnTo>
                <a:cubicBezTo>
                  <a:pt x="3246120" y="701388"/>
                  <a:pt x="3177888" y="769620"/>
                  <a:pt x="3093720" y="769620"/>
                </a:cubicBezTo>
                <a:lnTo>
                  <a:pt x="152400" y="769620"/>
                </a:lnTo>
                <a:cubicBezTo>
                  <a:pt x="68232" y="769620"/>
                  <a:pt x="0" y="701388"/>
                  <a:pt x="0" y="61722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681" y="3649982"/>
            <a:ext cx="243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348038" y="4499489"/>
            <a:ext cx="1779270" cy="579120"/>
          </a:xfrm>
          <a:custGeom>
            <a:avLst/>
            <a:gdLst/>
            <a:ahLst/>
            <a:cxnLst/>
            <a:rect l="l" t="t" r="r" b="b"/>
            <a:pathLst>
              <a:path w="1779270" h="579120">
                <a:moveTo>
                  <a:pt x="114301" y="0"/>
                </a:moveTo>
                <a:lnTo>
                  <a:pt x="1664969" y="0"/>
                </a:lnTo>
                <a:cubicBezTo>
                  <a:pt x="1728096" y="0"/>
                  <a:pt x="1779270" y="51174"/>
                  <a:pt x="1779270" y="114301"/>
                </a:cubicBezTo>
                <a:lnTo>
                  <a:pt x="1779270" y="464819"/>
                </a:lnTo>
                <a:cubicBezTo>
                  <a:pt x="1779270" y="527946"/>
                  <a:pt x="1728096" y="579120"/>
                  <a:pt x="1664969" y="579120"/>
                </a:cubicBezTo>
                <a:lnTo>
                  <a:pt x="114301" y="579120"/>
                </a:lnTo>
                <a:cubicBezTo>
                  <a:pt x="51174" y="579120"/>
                  <a:pt x="0" y="527946"/>
                  <a:pt x="0" y="4648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3692366" y="4693807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2" name="Text 9"/>
          <p:cNvSpPr/>
          <p:nvPr/>
        </p:nvSpPr>
        <p:spPr>
          <a:xfrm>
            <a:off x="3966210" y="4655707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Chirag Paul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443656" y="4499489"/>
            <a:ext cx="3398520" cy="579120"/>
          </a:xfrm>
          <a:custGeom>
            <a:avLst/>
            <a:gdLst/>
            <a:ahLst/>
            <a:cxnLst/>
            <a:rect l="l" t="t" r="r" b="b"/>
            <a:pathLst>
              <a:path w="3398520" h="579120">
                <a:moveTo>
                  <a:pt x="114301" y="0"/>
                </a:moveTo>
                <a:lnTo>
                  <a:pt x="3284219" y="0"/>
                </a:lnTo>
                <a:cubicBezTo>
                  <a:pt x="3347346" y="0"/>
                  <a:pt x="3398520" y="51174"/>
                  <a:pt x="3398520" y="114301"/>
                </a:cubicBezTo>
                <a:lnTo>
                  <a:pt x="3398520" y="464819"/>
                </a:lnTo>
                <a:cubicBezTo>
                  <a:pt x="3398520" y="527946"/>
                  <a:pt x="3347346" y="579120"/>
                  <a:pt x="3284219" y="579120"/>
                </a:cubicBezTo>
                <a:lnTo>
                  <a:pt x="114301" y="579120"/>
                </a:lnTo>
                <a:cubicBezTo>
                  <a:pt x="51174" y="579120"/>
                  <a:pt x="0" y="527946"/>
                  <a:pt x="0" y="4648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752267" y="4693807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5" name="Text 12"/>
          <p:cNvSpPr/>
          <p:nvPr/>
        </p:nvSpPr>
        <p:spPr>
          <a:xfrm>
            <a:off x="6061829" y="4655707"/>
            <a:ext cx="2514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Computer Science &amp; Engineering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676775" y="5482475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6366F1"/>
              </a:gs>
            </a:gsLst>
            <a:lin ang="0" scaled="1"/>
          </a:gradFill>
          <a:ln/>
        </p:spPr>
      </p:sp>
      <p:sp>
        <p:nvSpPr>
          <p:cNvPr id="17" name="Shape 14"/>
          <p:cNvSpPr/>
          <p:nvPr/>
        </p:nvSpPr>
        <p:spPr>
          <a:xfrm>
            <a:off x="5543550" y="53872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8" name="Shape 15"/>
          <p:cNvSpPr/>
          <p:nvPr/>
        </p:nvSpPr>
        <p:spPr>
          <a:xfrm>
            <a:off x="5953125" y="53872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Shape 16"/>
          <p:cNvSpPr/>
          <p:nvPr/>
        </p:nvSpPr>
        <p:spPr>
          <a:xfrm>
            <a:off x="6405563" y="5387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20" name="Shape 17"/>
          <p:cNvSpPr/>
          <p:nvPr/>
        </p:nvSpPr>
        <p:spPr>
          <a:xfrm>
            <a:off x="6905625" y="5482475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22D3EE"/>
              </a:gs>
            </a:gsLst>
            <a:lin ang="10800000" scaled="1"/>
          </a:gradFill>
          <a:ln/>
        </p:spPr>
      </p:sp>
      <p:sp>
        <p:nvSpPr>
          <p:cNvPr id="21" name="Text 18"/>
          <p:cNvSpPr/>
          <p:nvPr/>
        </p:nvSpPr>
        <p:spPr>
          <a:xfrm>
            <a:off x="3276481" y="5920625"/>
            <a:ext cx="5638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AI-Based Research Gap Identification System using Large Language Models</a:t>
            </a:r>
            <a:endParaRPr lang="en-US" sz="16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6227691-8011-3CEB-F28D-AC376F560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PRESENTATION FLOW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Outline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09121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23322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4370" y="1354448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150620" y="1224562"/>
            <a:ext cx="18288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50620" y="1487798"/>
            <a:ext cx="18097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Challenges in literature review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76010" y="109121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332220" y="123322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12" name="Shape 10"/>
          <p:cNvSpPr/>
          <p:nvPr/>
        </p:nvSpPr>
        <p:spPr>
          <a:xfrm>
            <a:off x="6489382" y="1354448"/>
            <a:ext cx="142875" cy="173182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6941820" y="1224562"/>
            <a:ext cx="16383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Motivation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41820" y="1487798"/>
            <a:ext cx="16192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this system is needed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202085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41020" y="216286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674370" y="2284088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150620" y="2154202"/>
            <a:ext cx="17526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50620" y="2417438"/>
            <a:ext cx="17335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AI-powered web application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76010" y="202085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332220" y="216286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22D3EE"/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6465570" y="2284088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6941820" y="2154202"/>
            <a:ext cx="160972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941820" y="2417438"/>
            <a:ext cx="15906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design overview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2950493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41020" y="309250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22D3EE"/>
              </a:gs>
            </a:gsLst>
            <a:lin ang="2700000" scaled="1"/>
          </a:gradFill>
          <a:ln/>
        </p:spPr>
      </p:sp>
      <p:sp>
        <p:nvSpPr>
          <p:cNvPr id="27" name="Shape 25"/>
          <p:cNvSpPr/>
          <p:nvPr/>
        </p:nvSpPr>
        <p:spPr>
          <a:xfrm>
            <a:off x="674370" y="3213728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150620" y="3083842"/>
            <a:ext cx="155257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50620" y="3347078"/>
            <a:ext cx="15335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&amp; frameworks used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6010" y="2950493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332220" y="309250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366F1"/>
              </a:gs>
            </a:gsLst>
            <a:lin ang="2700000" scaled="1"/>
          </a:gradFill>
          <a:ln/>
        </p:spPr>
      </p:sp>
      <p:sp>
        <p:nvSpPr>
          <p:cNvPr id="32" name="Shape 30"/>
          <p:cNvSpPr/>
          <p:nvPr/>
        </p:nvSpPr>
        <p:spPr>
          <a:xfrm>
            <a:off x="6477476" y="3213728"/>
            <a:ext cx="166688" cy="173182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6941820" y="3083842"/>
            <a:ext cx="160972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Workflow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941820" y="3347078"/>
            <a:ext cx="15906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Step-by-step process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4810" y="388013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41020" y="402214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37" name="Shape 35"/>
          <p:cNvSpPr/>
          <p:nvPr/>
        </p:nvSpPr>
        <p:spPr>
          <a:xfrm>
            <a:off x="698183" y="4143368"/>
            <a:ext cx="142875" cy="173182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57373" y="109984"/>
                </a:moveTo>
                <a:cubicBezTo>
                  <a:pt x="60573" y="106226"/>
                  <a:pt x="60164" y="100608"/>
                  <a:pt x="56406" y="97408"/>
                </a:cubicBezTo>
                <a:cubicBezTo>
                  <a:pt x="52648" y="94208"/>
                  <a:pt x="47030" y="94617"/>
                  <a:pt x="43830" y="98375"/>
                </a:cubicBezTo>
                <a:lnTo>
                  <a:pt x="25971" y="119211"/>
                </a:lnTo>
                <a:cubicBezTo>
                  <a:pt x="23106" y="122560"/>
                  <a:pt x="23106" y="127471"/>
                  <a:pt x="25971" y="130820"/>
                </a:cubicBezTo>
                <a:lnTo>
                  <a:pt x="43830" y="151656"/>
                </a:lnTo>
                <a:cubicBezTo>
                  <a:pt x="47030" y="155414"/>
                  <a:pt x="52685" y="155823"/>
                  <a:pt x="56406" y="152623"/>
                </a:cubicBezTo>
                <a:cubicBezTo>
                  <a:pt x="60127" y="149423"/>
                  <a:pt x="60573" y="143768"/>
                  <a:pt x="57373" y="140047"/>
                </a:cubicBezTo>
                <a:lnTo>
                  <a:pt x="44500" y="125016"/>
                </a:lnTo>
                <a:lnTo>
                  <a:pt x="57373" y="109984"/>
                </a:lnTo>
                <a:close/>
                <a:moveTo>
                  <a:pt x="99045" y="98375"/>
                </a:moveTo>
                <a:cubicBezTo>
                  <a:pt x="95845" y="94617"/>
                  <a:pt x="90190" y="94208"/>
                  <a:pt x="86469" y="97408"/>
                </a:cubicBezTo>
                <a:cubicBezTo>
                  <a:pt x="82748" y="100608"/>
                  <a:pt x="82302" y="106263"/>
                  <a:pt x="85502" y="109984"/>
                </a:cubicBezTo>
                <a:lnTo>
                  <a:pt x="98375" y="125016"/>
                </a:lnTo>
                <a:lnTo>
                  <a:pt x="85502" y="140047"/>
                </a:lnTo>
                <a:cubicBezTo>
                  <a:pt x="82302" y="143805"/>
                  <a:pt x="82711" y="149423"/>
                  <a:pt x="86469" y="152623"/>
                </a:cubicBezTo>
                <a:cubicBezTo>
                  <a:pt x="90227" y="155823"/>
                  <a:pt x="95845" y="155414"/>
                  <a:pt x="99045" y="151656"/>
                </a:cubicBezTo>
                <a:lnTo>
                  <a:pt x="116904" y="130820"/>
                </a:lnTo>
                <a:cubicBezTo>
                  <a:pt x="119769" y="127471"/>
                  <a:pt x="119769" y="122560"/>
                  <a:pt x="116904" y="119211"/>
                </a:cubicBezTo>
                <a:lnTo>
                  <a:pt x="99045" y="9837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1150620" y="4013482"/>
            <a:ext cx="1714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Prompt Structure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50620" y="4276718"/>
            <a:ext cx="16954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schema &amp; parsing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76010" y="388013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332220" y="402214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6366F1"/>
              </a:gs>
            </a:gsLst>
            <a:lin ang="2700000" scaled="1"/>
          </a:gradFill>
          <a:ln/>
        </p:spPr>
      </p:sp>
      <p:sp>
        <p:nvSpPr>
          <p:cNvPr id="42" name="Shape 40"/>
          <p:cNvSpPr/>
          <p:nvPr/>
        </p:nvSpPr>
        <p:spPr>
          <a:xfrm>
            <a:off x="6477476" y="4143368"/>
            <a:ext cx="166688" cy="173182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6941820" y="4013482"/>
            <a:ext cx="15811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Deployment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941820" y="4276718"/>
            <a:ext cx="15621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&amp; frontend setup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84810" y="480977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541020" y="4951782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47" name="Shape 45"/>
          <p:cNvSpPr/>
          <p:nvPr/>
        </p:nvSpPr>
        <p:spPr>
          <a:xfrm>
            <a:off x="674370" y="5073009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6"/>
          <p:cNvSpPr/>
          <p:nvPr/>
        </p:nvSpPr>
        <p:spPr>
          <a:xfrm>
            <a:off x="1150620" y="4943123"/>
            <a:ext cx="12192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50620" y="5206359"/>
            <a:ext cx="120015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Sample output &amp; UI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76010" y="480977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332220" y="4951782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22D3EE"/>
              </a:gs>
            </a:gsLst>
            <a:lin ang="2700000" scaled="1"/>
          </a:gradFill>
          <a:ln/>
        </p:spPr>
      </p:sp>
      <p:sp>
        <p:nvSpPr>
          <p:cNvPr id="52" name="Shape 50"/>
          <p:cNvSpPr/>
          <p:nvPr/>
        </p:nvSpPr>
        <p:spPr>
          <a:xfrm>
            <a:off x="6453664" y="5073009"/>
            <a:ext cx="214313" cy="173182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3" name="Text 51"/>
          <p:cNvSpPr/>
          <p:nvPr/>
        </p:nvSpPr>
        <p:spPr>
          <a:xfrm>
            <a:off x="6941820" y="4943123"/>
            <a:ext cx="19621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Advantages &amp; Limitations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941820" y="5206359"/>
            <a:ext cx="19431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evaluation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384810" y="573941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541020" y="588142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57" name="Shape 55"/>
          <p:cNvSpPr/>
          <p:nvPr/>
        </p:nvSpPr>
        <p:spPr>
          <a:xfrm>
            <a:off x="662464" y="6002648"/>
            <a:ext cx="214313" cy="173182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8299" y="16036"/>
                </a:moveTo>
                <a:cubicBezTo>
                  <a:pt x="133983" y="11906"/>
                  <a:pt x="127620" y="10753"/>
                  <a:pt x="122151" y="13097"/>
                </a:cubicBezTo>
                <a:cubicBezTo>
                  <a:pt x="116681" y="15441"/>
                  <a:pt x="113109" y="20836"/>
                  <a:pt x="113109" y="26789"/>
                </a:cubicBezTo>
                <a:lnTo>
                  <a:pt x="113109" y="77502"/>
                </a:lnTo>
                <a:lnTo>
                  <a:pt x="49002" y="16073"/>
                </a:lnTo>
                <a:cubicBezTo>
                  <a:pt x="44686" y="11906"/>
                  <a:pt x="38323" y="10753"/>
                  <a:pt x="32854" y="13097"/>
                </a:cubicBezTo>
                <a:cubicBezTo>
                  <a:pt x="27384" y="15441"/>
                  <a:pt x="23812" y="20836"/>
                  <a:pt x="23812" y="26789"/>
                </a:cubicBezTo>
                <a:lnTo>
                  <a:pt x="23812" y="163711"/>
                </a:lnTo>
                <a:cubicBezTo>
                  <a:pt x="23812" y="169664"/>
                  <a:pt x="27384" y="175059"/>
                  <a:pt x="32854" y="177403"/>
                </a:cubicBezTo>
                <a:cubicBezTo>
                  <a:pt x="38323" y="179747"/>
                  <a:pt x="44686" y="178594"/>
                  <a:pt x="49002" y="174464"/>
                </a:cubicBezTo>
                <a:lnTo>
                  <a:pt x="113109" y="112998"/>
                </a:lnTo>
                <a:lnTo>
                  <a:pt x="113109" y="163711"/>
                </a:lnTo>
                <a:cubicBezTo>
                  <a:pt x="113109" y="169664"/>
                  <a:pt x="116681" y="175059"/>
                  <a:pt x="122151" y="177403"/>
                </a:cubicBezTo>
                <a:cubicBezTo>
                  <a:pt x="127620" y="179747"/>
                  <a:pt x="133983" y="178594"/>
                  <a:pt x="138299" y="174464"/>
                </a:cubicBezTo>
                <a:lnTo>
                  <a:pt x="209736" y="106003"/>
                </a:lnTo>
                <a:cubicBezTo>
                  <a:pt x="212675" y="103212"/>
                  <a:pt x="214313" y="99306"/>
                  <a:pt x="214313" y="95250"/>
                </a:cubicBezTo>
                <a:cubicBezTo>
                  <a:pt x="214313" y="91194"/>
                  <a:pt x="212638" y="87325"/>
                  <a:pt x="209736" y="84497"/>
                </a:cubicBezTo>
                <a:lnTo>
                  <a:pt x="138299" y="1603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Text 56"/>
          <p:cNvSpPr/>
          <p:nvPr/>
        </p:nvSpPr>
        <p:spPr>
          <a:xfrm>
            <a:off x="1150620" y="5872762"/>
            <a:ext cx="141922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Scope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50620" y="6135998"/>
            <a:ext cx="14001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Planned enhancements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176010" y="5739412"/>
            <a:ext cx="5627370" cy="699655"/>
          </a:xfrm>
          <a:custGeom>
            <a:avLst/>
            <a:gdLst/>
            <a:ahLst/>
            <a:cxnLst/>
            <a:rect l="l" t="t" r="r" b="b"/>
            <a:pathLst>
              <a:path w="5627370" h="769620">
                <a:moveTo>
                  <a:pt x="114296" y="0"/>
                </a:moveTo>
                <a:lnTo>
                  <a:pt x="5513074" y="0"/>
                </a:lnTo>
                <a:cubicBezTo>
                  <a:pt x="5576198" y="0"/>
                  <a:pt x="5627370" y="51172"/>
                  <a:pt x="5627370" y="114296"/>
                </a:cubicBezTo>
                <a:lnTo>
                  <a:pt x="5627370" y="655324"/>
                </a:lnTo>
                <a:cubicBezTo>
                  <a:pt x="5627370" y="718448"/>
                  <a:pt x="5576198" y="769620"/>
                  <a:pt x="5513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6332220" y="5881421"/>
            <a:ext cx="457200" cy="415636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62" name="Shape 60"/>
          <p:cNvSpPr/>
          <p:nvPr/>
        </p:nvSpPr>
        <p:spPr>
          <a:xfrm>
            <a:off x="6465570" y="6002648"/>
            <a:ext cx="190500" cy="173182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3" name="Text 61"/>
          <p:cNvSpPr/>
          <p:nvPr/>
        </p:nvSpPr>
        <p:spPr>
          <a:xfrm>
            <a:off x="6941820" y="5872762"/>
            <a:ext cx="193357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 &amp; References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941820" y="6135998"/>
            <a:ext cx="19145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Summary &amp; citations</a:t>
            </a:r>
            <a:endParaRPr lang="en-US" sz="1600" dirty="0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1E882A5C-9982-6256-8861-542BB8C92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6713220" cy="1112520"/>
          </a:xfrm>
          <a:custGeom>
            <a:avLst/>
            <a:gdLst/>
            <a:ahLst/>
            <a:cxnLst/>
            <a:rect l="l" t="t" r="r" b="b"/>
            <a:pathLst>
              <a:path w="6713220" h="1112520">
                <a:moveTo>
                  <a:pt x="114300" y="0"/>
                </a:moveTo>
                <a:lnTo>
                  <a:pt x="6598920" y="0"/>
                </a:lnTo>
                <a:cubicBezTo>
                  <a:pt x="6662046" y="0"/>
                  <a:pt x="6713220" y="51174"/>
                  <a:pt x="6713220" y="114300"/>
                </a:cubicBezTo>
                <a:lnTo>
                  <a:pt x="6713220" y="998220"/>
                </a:lnTo>
                <a:cubicBezTo>
                  <a:pt x="6713220" y="1061346"/>
                  <a:pt x="6662046" y="1112520"/>
                  <a:pt x="6598920" y="1112520"/>
                </a:cubicBezTo>
                <a:lnTo>
                  <a:pt x="114300" y="1112520"/>
                </a:lnTo>
                <a:cubicBezTo>
                  <a:pt x="51174" y="1112520"/>
                  <a:pt x="0" y="1061346"/>
                  <a:pt x="0" y="99822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4554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48176" y="156019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1074420" y="1455420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Exponential Growth of Research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74420" y="1798320"/>
            <a:ext cx="5943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publications are growing exponentially across platforms like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arXiv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IEEE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and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Springer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it impossible for researchers to keep pace with manual review.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533650"/>
            <a:ext cx="6713220" cy="1112520"/>
          </a:xfrm>
          <a:custGeom>
            <a:avLst/>
            <a:gdLst/>
            <a:ahLst/>
            <a:cxnLst/>
            <a:rect l="l" t="t" r="r" b="b"/>
            <a:pathLst>
              <a:path w="6713220" h="1112520">
                <a:moveTo>
                  <a:pt x="114300" y="0"/>
                </a:moveTo>
                <a:lnTo>
                  <a:pt x="6598920" y="0"/>
                </a:lnTo>
                <a:cubicBezTo>
                  <a:pt x="6662046" y="0"/>
                  <a:pt x="6713220" y="51174"/>
                  <a:pt x="6713220" y="114300"/>
                </a:cubicBezTo>
                <a:lnTo>
                  <a:pt x="6713220" y="998220"/>
                </a:lnTo>
                <a:cubicBezTo>
                  <a:pt x="6713220" y="1061346"/>
                  <a:pt x="6662046" y="1112520"/>
                  <a:pt x="6598920" y="1112520"/>
                </a:cubicBezTo>
                <a:lnTo>
                  <a:pt x="114300" y="1112520"/>
                </a:lnTo>
                <a:cubicBezTo>
                  <a:pt x="51174" y="1112520"/>
                  <a:pt x="0" y="1061346"/>
                  <a:pt x="0" y="99822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41020" y="26898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648176" y="279463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ubicBezTo>
                  <a:pt x="0" y="38412"/>
                  <a:pt x="38412" y="0"/>
                  <a:pt x="85725" y="0"/>
                </a:cubicBezTo>
                <a:close/>
                <a:moveTo>
                  <a:pt x="77688" y="40184"/>
                </a:moveTo>
                <a:lnTo>
                  <a:pt x="77688" y="85725"/>
                </a:lnTo>
                <a:cubicBezTo>
                  <a:pt x="77688" y="88404"/>
                  <a:pt x="79028" y="90915"/>
                  <a:pt x="81271" y="92422"/>
                </a:cubicBezTo>
                <a:lnTo>
                  <a:pt x="113418" y="113854"/>
                </a:lnTo>
                <a:cubicBezTo>
                  <a:pt x="117102" y="116332"/>
                  <a:pt x="122091" y="115327"/>
                  <a:pt x="124569" y="111610"/>
                </a:cubicBezTo>
                <a:cubicBezTo>
                  <a:pt x="127047" y="107893"/>
                  <a:pt x="126043" y="102937"/>
                  <a:pt x="122326" y="100459"/>
                </a:cubicBezTo>
                <a:lnTo>
                  <a:pt x="93762" y="81439"/>
                </a:lnTo>
                <a:lnTo>
                  <a:pt x="93762" y="40184"/>
                </a:lnTo>
                <a:cubicBezTo>
                  <a:pt x="93762" y="35730"/>
                  <a:pt x="90179" y="32147"/>
                  <a:pt x="85725" y="32147"/>
                </a:cubicBezTo>
                <a:cubicBezTo>
                  <a:pt x="81271" y="32147"/>
                  <a:pt x="77688" y="35730"/>
                  <a:pt x="77688" y="40184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3" name="Text 11"/>
          <p:cNvSpPr/>
          <p:nvPr/>
        </p:nvSpPr>
        <p:spPr>
          <a:xfrm>
            <a:off x="1074420" y="2689860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Time-Consuming Manual Process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74420" y="3032760"/>
            <a:ext cx="5943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Traditional literature review requires researchers to manually read, analyze, and synthesize hundreds of papers—a process that can take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weeks or months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768091"/>
            <a:ext cx="6713220" cy="1455420"/>
          </a:xfrm>
          <a:custGeom>
            <a:avLst/>
            <a:gdLst/>
            <a:ahLst/>
            <a:cxnLst/>
            <a:rect l="l" t="t" r="r" b="b"/>
            <a:pathLst>
              <a:path w="6713220" h="1455420">
                <a:moveTo>
                  <a:pt x="114294" y="0"/>
                </a:moveTo>
                <a:lnTo>
                  <a:pt x="6598926" y="0"/>
                </a:lnTo>
                <a:cubicBezTo>
                  <a:pt x="6662049" y="0"/>
                  <a:pt x="6713220" y="51171"/>
                  <a:pt x="6713220" y="114294"/>
                </a:cubicBezTo>
                <a:lnTo>
                  <a:pt x="6713220" y="1341126"/>
                </a:lnTo>
                <a:cubicBezTo>
                  <a:pt x="6713220" y="1404249"/>
                  <a:pt x="6662049" y="1455420"/>
                  <a:pt x="6598926" y="1455420"/>
                </a:cubicBezTo>
                <a:lnTo>
                  <a:pt x="114294" y="1455420"/>
                </a:lnTo>
                <a:cubicBezTo>
                  <a:pt x="51171" y="1455420"/>
                  <a:pt x="0" y="1404249"/>
                  <a:pt x="0" y="1341126"/>
                </a:cubicBezTo>
                <a:lnTo>
                  <a:pt x="0" y="114294"/>
                </a:lnTo>
                <a:cubicBezTo>
                  <a:pt x="0" y="51171"/>
                  <a:pt x="51171" y="0"/>
                  <a:pt x="11429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41020" y="3924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48176" y="40290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9303" y="69652"/>
                </a:moveTo>
                <a:cubicBezTo>
                  <a:pt x="139303" y="85022"/>
                  <a:pt x="134314" y="99220"/>
                  <a:pt x="125909" y="110739"/>
                </a:cubicBezTo>
                <a:lnTo>
                  <a:pt x="168302" y="153166"/>
                </a:lnTo>
                <a:cubicBezTo>
                  <a:pt x="172488" y="157352"/>
                  <a:pt x="172488" y="164150"/>
                  <a:pt x="168302" y="168336"/>
                </a:cubicBezTo>
                <a:cubicBezTo>
                  <a:pt x="164116" y="172522"/>
                  <a:pt x="157319" y="172522"/>
                  <a:pt x="153133" y="168336"/>
                </a:cubicBezTo>
                <a:lnTo>
                  <a:pt x="110739" y="125909"/>
                </a:lnTo>
                <a:cubicBezTo>
                  <a:pt x="99220" y="134314"/>
                  <a:pt x="85022" y="139303"/>
                  <a:pt x="69652" y="139303"/>
                </a:cubicBezTo>
                <a:cubicBezTo>
                  <a:pt x="31176" y="139303"/>
                  <a:pt x="0" y="108127"/>
                  <a:pt x="0" y="69652"/>
                </a:cubicBezTo>
                <a:cubicBezTo>
                  <a:pt x="0" y="31176"/>
                  <a:pt x="31176" y="0"/>
                  <a:pt x="69652" y="0"/>
                </a:cubicBezTo>
                <a:cubicBezTo>
                  <a:pt x="108127" y="0"/>
                  <a:pt x="139303" y="31176"/>
                  <a:pt x="139303" y="69652"/>
                </a:cubicBezTo>
                <a:close/>
                <a:moveTo>
                  <a:pt x="69652" y="117872"/>
                </a:moveTo>
                <a:cubicBezTo>
                  <a:pt x="96265" y="117872"/>
                  <a:pt x="117872" y="96265"/>
                  <a:pt x="117872" y="69652"/>
                </a:cubicBezTo>
                <a:cubicBezTo>
                  <a:pt x="117872" y="43038"/>
                  <a:pt x="96265" y="21431"/>
                  <a:pt x="69652" y="21431"/>
                </a:cubicBezTo>
                <a:cubicBezTo>
                  <a:pt x="43038" y="21431"/>
                  <a:pt x="21431" y="43038"/>
                  <a:pt x="21431" y="69652"/>
                </a:cubicBezTo>
                <a:cubicBezTo>
                  <a:pt x="21431" y="96265"/>
                  <a:pt x="43038" y="117872"/>
                  <a:pt x="69652" y="117872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18" name="Text 16"/>
          <p:cNvSpPr/>
          <p:nvPr/>
        </p:nvSpPr>
        <p:spPr>
          <a:xfrm>
            <a:off x="1074420" y="3924300"/>
            <a:ext cx="3590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Difficulty in Identifying Key Insights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4420" y="4267200"/>
            <a:ext cx="3571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Researchers struggle to identify: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093470" y="46386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1" name="Text 19"/>
          <p:cNvSpPr/>
          <p:nvPr/>
        </p:nvSpPr>
        <p:spPr>
          <a:xfrm>
            <a:off x="1317308" y="4610100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Emerging research trends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881074" y="46386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3" name="Text 21"/>
          <p:cNvSpPr/>
          <p:nvPr/>
        </p:nvSpPr>
        <p:spPr>
          <a:xfrm>
            <a:off x="3104912" y="4610100"/>
            <a:ext cx="89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gaps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093470" y="4905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5" name="Text 23"/>
          <p:cNvSpPr/>
          <p:nvPr/>
        </p:nvSpPr>
        <p:spPr>
          <a:xfrm>
            <a:off x="1317308" y="4876800"/>
            <a:ext cx="742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Novel ideas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881074" y="4905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7" name="Text 25"/>
          <p:cNvSpPr/>
          <p:nvPr/>
        </p:nvSpPr>
        <p:spPr>
          <a:xfrm>
            <a:off x="3104912" y="4876800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directions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4810" y="5345430"/>
            <a:ext cx="6713220" cy="1112520"/>
          </a:xfrm>
          <a:custGeom>
            <a:avLst/>
            <a:gdLst/>
            <a:ahLst/>
            <a:cxnLst/>
            <a:rect l="l" t="t" r="r" b="b"/>
            <a:pathLst>
              <a:path w="6713220" h="1112520">
                <a:moveTo>
                  <a:pt x="114300" y="0"/>
                </a:moveTo>
                <a:lnTo>
                  <a:pt x="6598920" y="0"/>
                </a:lnTo>
                <a:cubicBezTo>
                  <a:pt x="6662046" y="0"/>
                  <a:pt x="6713220" y="51174"/>
                  <a:pt x="6713220" y="114300"/>
                </a:cubicBezTo>
                <a:lnTo>
                  <a:pt x="6713220" y="998220"/>
                </a:lnTo>
                <a:cubicBezTo>
                  <a:pt x="6713220" y="1061346"/>
                  <a:pt x="6662046" y="1112520"/>
                  <a:pt x="6598920" y="1112520"/>
                </a:cubicBezTo>
                <a:lnTo>
                  <a:pt x="114300" y="1112520"/>
                </a:lnTo>
                <a:cubicBezTo>
                  <a:pt x="51174" y="1112520"/>
                  <a:pt x="0" y="1061346"/>
                  <a:pt x="0" y="99822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541020" y="5501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48176" y="560641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31" name="Text 29"/>
          <p:cNvSpPr/>
          <p:nvPr/>
        </p:nvSpPr>
        <p:spPr>
          <a:xfrm>
            <a:off x="1074420" y="5501641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Lack of Automated Gap Scoring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74420" y="5844541"/>
            <a:ext cx="5943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existing system provides </a:t>
            </a: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quantitative gap scoring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help researchers prioritize which research areas have the highest potential impact.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34250" y="1299210"/>
            <a:ext cx="4474845" cy="3789045"/>
          </a:xfrm>
          <a:custGeom>
            <a:avLst/>
            <a:gdLst/>
            <a:ahLst/>
            <a:cxnLst/>
            <a:rect l="l" t="t" r="r" b="b"/>
            <a:pathLst>
              <a:path w="4474845" h="3789045">
                <a:moveTo>
                  <a:pt x="114315" y="0"/>
                </a:moveTo>
                <a:lnTo>
                  <a:pt x="4360530" y="0"/>
                </a:lnTo>
                <a:cubicBezTo>
                  <a:pt x="4423664" y="0"/>
                  <a:pt x="4474845" y="51181"/>
                  <a:pt x="4474845" y="114315"/>
                </a:cubicBezTo>
                <a:lnTo>
                  <a:pt x="4474845" y="3674730"/>
                </a:lnTo>
                <a:cubicBezTo>
                  <a:pt x="4474845" y="3737864"/>
                  <a:pt x="4423664" y="3789045"/>
                  <a:pt x="4360530" y="3789045"/>
                </a:cubicBezTo>
                <a:lnTo>
                  <a:pt x="114315" y="3789045"/>
                </a:lnTo>
                <a:cubicBezTo>
                  <a:pt x="51181" y="3789045"/>
                  <a:pt x="0" y="3737864"/>
                  <a:pt x="0" y="3674730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7519035" y="1535431"/>
            <a:ext cx="410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Research Bottleneck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566660" y="195453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36" name="Shape 34"/>
          <p:cNvSpPr/>
          <p:nvPr/>
        </p:nvSpPr>
        <p:spPr>
          <a:xfrm>
            <a:off x="7785735" y="214503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8328660" y="2049781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Papers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28660" y="2278381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Thousands published daily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484995" y="26593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0" name="Shape 38"/>
          <p:cNvSpPr/>
          <p:nvPr/>
        </p:nvSpPr>
        <p:spPr>
          <a:xfrm>
            <a:off x="7566660" y="309753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EF4444"/>
              </a:gs>
            </a:gsLst>
            <a:lin ang="2700000" scaled="1"/>
          </a:gradFill>
          <a:ln/>
        </p:spPr>
      </p:sp>
      <p:sp>
        <p:nvSpPr>
          <p:cNvPr id="41" name="Shape 39"/>
          <p:cNvSpPr/>
          <p:nvPr/>
        </p:nvSpPr>
        <p:spPr>
          <a:xfrm>
            <a:off x="7757160" y="328803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8328660" y="3192781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Confusion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28660" y="3421381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Information overload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484995" y="38023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5" name="Shape 43"/>
          <p:cNvSpPr/>
          <p:nvPr/>
        </p:nvSpPr>
        <p:spPr>
          <a:xfrm>
            <a:off x="7566660" y="424053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EF4444"/>
              </a:gs>
              <a:gs pos="100000">
                <a:srgbClr val="DC2626"/>
              </a:gs>
            </a:gsLst>
            <a:lin ang="2700000" scaled="1"/>
          </a:gradFill>
          <a:ln/>
        </p:spPr>
      </p:sp>
      <p:sp>
        <p:nvSpPr>
          <p:cNvPr id="46" name="Shape 44"/>
          <p:cNvSpPr/>
          <p:nvPr/>
        </p:nvSpPr>
        <p:spPr>
          <a:xfrm>
            <a:off x="7785735" y="443103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4288" y="0"/>
                </a:moveTo>
                <a:cubicBezTo>
                  <a:pt x="6385" y="0"/>
                  <a:pt x="0" y="6385"/>
                  <a:pt x="0" y="14288"/>
                </a:cubicBezTo>
                <a:cubicBezTo>
                  <a:pt x="0" y="22190"/>
                  <a:pt x="6385" y="28575"/>
                  <a:pt x="14288" y="28575"/>
                </a:cubicBezTo>
                <a:lnTo>
                  <a:pt x="14288" y="33486"/>
                </a:lnTo>
                <a:cubicBezTo>
                  <a:pt x="14288" y="52417"/>
                  <a:pt x="21833" y="70589"/>
                  <a:pt x="35228" y="83984"/>
                </a:cubicBezTo>
                <a:lnTo>
                  <a:pt x="65544" y="114300"/>
                </a:lnTo>
                <a:lnTo>
                  <a:pt x="35228" y="144616"/>
                </a:lnTo>
                <a:cubicBezTo>
                  <a:pt x="21833" y="158011"/>
                  <a:pt x="14288" y="176183"/>
                  <a:pt x="14288" y="195114"/>
                </a:cubicBezTo>
                <a:lnTo>
                  <a:pt x="14288" y="200025"/>
                </a:lnTo>
                <a:cubicBezTo>
                  <a:pt x="6385" y="200025"/>
                  <a:pt x="0" y="206410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157163" y="228600"/>
                </a:lnTo>
                <a:cubicBezTo>
                  <a:pt x="165065" y="228600"/>
                  <a:pt x="171450" y="222215"/>
                  <a:pt x="171450" y="214313"/>
                </a:cubicBezTo>
                <a:cubicBezTo>
                  <a:pt x="171450" y="206410"/>
                  <a:pt x="165065" y="200025"/>
                  <a:pt x="157163" y="200025"/>
                </a:cubicBezTo>
                <a:lnTo>
                  <a:pt x="157163" y="195114"/>
                </a:lnTo>
                <a:cubicBezTo>
                  <a:pt x="157163" y="176183"/>
                  <a:pt x="149617" y="158011"/>
                  <a:pt x="136222" y="144616"/>
                </a:cubicBezTo>
                <a:lnTo>
                  <a:pt x="105906" y="114300"/>
                </a:lnTo>
                <a:lnTo>
                  <a:pt x="136222" y="83984"/>
                </a:lnTo>
                <a:cubicBezTo>
                  <a:pt x="149617" y="70589"/>
                  <a:pt x="157163" y="52417"/>
                  <a:pt x="157163" y="33486"/>
                </a:cubicBezTo>
                <a:lnTo>
                  <a:pt x="157163" y="28575"/>
                </a:lnTo>
                <a:cubicBezTo>
                  <a:pt x="165065" y="28575"/>
                  <a:pt x="171450" y="22190"/>
                  <a:pt x="171450" y="14287"/>
                </a:cubicBezTo>
                <a:cubicBezTo>
                  <a:pt x="171450" y="6385"/>
                  <a:pt x="165065" y="0"/>
                  <a:pt x="157163" y="0"/>
                </a:cubicBezTo>
                <a:lnTo>
                  <a:pt x="14288" y="0"/>
                </a:lnTo>
                <a:close/>
                <a:moveTo>
                  <a:pt x="42863" y="33486"/>
                </a:moveTo>
                <a:lnTo>
                  <a:pt x="42863" y="28575"/>
                </a:lnTo>
                <a:lnTo>
                  <a:pt x="128588" y="28575"/>
                </a:lnTo>
                <a:lnTo>
                  <a:pt x="128588" y="33486"/>
                </a:lnTo>
                <a:cubicBezTo>
                  <a:pt x="128588" y="41970"/>
                  <a:pt x="126087" y="50185"/>
                  <a:pt x="121444" y="57150"/>
                </a:cubicBezTo>
                <a:lnTo>
                  <a:pt x="50006" y="57150"/>
                </a:lnTo>
                <a:cubicBezTo>
                  <a:pt x="45407" y="50185"/>
                  <a:pt x="42863" y="41970"/>
                  <a:pt x="42863" y="33486"/>
                </a:cubicBezTo>
                <a:close/>
                <a:moveTo>
                  <a:pt x="50006" y="171450"/>
                </a:moveTo>
                <a:cubicBezTo>
                  <a:pt x="51569" y="169084"/>
                  <a:pt x="53400" y="166851"/>
                  <a:pt x="55409" y="164797"/>
                </a:cubicBezTo>
                <a:lnTo>
                  <a:pt x="85725" y="134481"/>
                </a:lnTo>
                <a:lnTo>
                  <a:pt x="116041" y="164797"/>
                </a:lnTo>
                <a:cubicBezTo>
                  <a:pt x="118095" y="166851"/>
                  <a:pt x="119881" y="169084"/>
                  <a:pt x="121488" y="171450"/>
                </a:cubicBezTo>
                <a:lnTo>
                  <a:pt x="50006" y="1714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Text 45"/>
          <p:cNvSpPr/>
          <p:nvPr/>
        </p:nvSpPr>
        <p:spPr>
          <a:xfrm>
            <a:off x="8328660" y="4335781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Consumption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28660" y="4564381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Weeks of manual work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334250" y="5246371"/>
            <a:ext cx="4474845" cy="1226820"/>
          </a:xfrm>
          <a:custGeom>
            <a:avLst/>
            <a:gdLst/>
            <a:ahLst/>
            <a:cxnLst/>
            <a:rect l="l" t="t" r="r" b="b"/>
            <a:pathLst>
              <a:path w="4474845" h="1226820">
                <a:moveTo>
                  <a:pt x="114303" y="0"/>
                </a:moveTo>
                <a:lnTo>
                  <a:pt x="4360542" y="0"/>
                </a:lnTo>
                <a:cubicBezTo>
                  <a:pt x="4423670" y="0"/>
                  <a:pt x="4474845" y="51175"/>
                  <a:pt x="4474845" y="114303"/>
                </a:cubicBezTo>
                <a:lnTo>
                  <a:pt x="4474845" y="1112517"/>
                </a:lnTo>
                <a:cubicBezTo>
                  <a:pt x="4474845" y="1175603"/>
                  <a:pt x="4423628" y="1226820"/>
                  <a:pt x="4360542" y="1226820"/>
                </a:cubicBezTo>
                <a:lnTo>
                  <a:pt x="114303" y="1226820"/>
                </a:lnTo>
                <a:cubicBezTo>
                  <a:pt x="51175" y="1226820"/>
                  <a:pt x="0" y="1175645"/>
                  <a:pt x="0" y="11125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7528560" y="549783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Papers per day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925295" y="5440680"/>
            <a:ext cx="828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500+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528560" y="5897880"/>
            <a:ext cx="4086225" cy="114300"/>
          </a:xfrm>
          <a:custGeom>
            <a:avLst/>
            <a:gdLst/>
            <a:ahLst/>
            <a:cxnLst/>
            <a:rect l="l" t="t" r="r" b="b"/>
            <a:pathLst>
              <a:path w="4086225" h="114300">
                <a:moveTo>
                  <a:pt x="57150" y="0"/>
                </a:moveTo>
                <a:lnTo>
                  <a:pt x="4029075" y="0"/>
                </a:lnTo>
                <a:cubicBezTo>
                  <a:pt x="4060617" y="0"/>
                  <a:pt x="4086225" y="25608"/>
                  <a:pt x="4086225" y="57150"/>
                </a:cubicBezTo>
                <a:lnTo>
                  <a:pt x="4086225" y="57150"/>
                </a:lnTo>
                <a:cubicBezTo>
                  <a:pt x="4086225" y="88692"/>
                  <a:pt x="4060617" y="114300"/>
                  <a:pt x="4029075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3" name="Shape 51"/>
          <p:cNvSpPr/>
          <p:nvPr/>
        </p:nvSpPr>
        <p:spPr>
          <a:xfrm>
            <a:off x="7528560" y="5897880"/>
            <a:ext cx="3467100" cy="114300"/>
          </a:xfrm>
          <a:custGeom>
            <a:avLst/>
            <a:gdLst/>
            <a:ahLst/>
            <a:cxnLst/>
            <a:rect l="l" t="t" r="r" b="b"/>
            <a:pathLst>
              <a:path w="3467100" h="114300">
                <a:moveTo>
                  <a:pt x="57150" y="0"/>
                </a:moveTo>
                <a:lnTo>
                  <a:pt x="3409950" y="0"/>
                </a:lnTo>
                <a:cubicBezTo>
                  <a:pt x="3441492" y="0"/>
                  <a:pt x="3467100" y="25608"/>
                  <a:pt x="3467100" y="57150"/>
                </a:cubicBezTo>
                <a:lnTo>
                  <a:pt x="3467100" y="57150"/>
                </a:lnTo>
                <a:cubicBezTo>
                  <a:pt x="3467100" y="88692"/>
                  <a:pt x="3441492" y="114300"/>
                  <a:pt x="34099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22D3EE"/>
              </a:gs>
            </a:gsLst>
            <a:lin ang="0" scaled="1"/>
          </a:gradFill>
          <a:ln/>
        </p:spPr>
      </p:sp>
      <p:sp>
        <p:nvSpPr>
          <p:cNvPr id="54" name="Text 52"/>
          <p:cNvSpPr/>
          <p:nvPr/>
        </p:nvSpPr>
        <p:spPr>
          <a:xfrm>
            <a:off x="7528560" y="6088380"/>
            <a:ext cx="4152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 arXiv alone</a:t>
            </a:r>
            <a:endParaRPr lang="en-US" sz="16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279BD2F5-C59C-94AF-D201-CD0249191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THIS MATTERS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Motivation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77374"/>
            <a:ext cx="6713220" cy="1288473"/>
          </a:xfrm>
          <a:custGeom>
            <a:avLst/>
            <a:gdLst/>
            <a:ahLst/>
            <a:cxnLst/>
            <a:rect l="l" t="t" r="r" b="b"/>
            <a:pathLst>
              <a:path w="6713220" h="1417320">
                <a:moveTo>
                  <a:pt x="114307" y="0"/>
                </a:moveTo>
                <a:lnTo>
                  <a:pt x="6598913" y="0"/>
                </a:lnTo>
                <a:cubicBezTo>
                  <a:pt x="6662001" y="0"/>
                  <a:pt x="6713220" y="51219"/>
                  <a:pt x="6713220" y="114307"/>
                </a:cubicBezTo>
                <a:lnTo>
                  <a:pt x="6713220" y="1303013"/>
                </a:lnTo>
                <a:cubicBezTo>
                  <a:pt x="6713220" y="1366101"/>
                  <a:pt x="6662001" y="1417320"/>
                  <a:pt x="6598913" y="1417320"/>
                </a:cubicBezTo>
                <a:lnTo>
                  <a:pt x="114307" y="1417320"/>
                </a:lnTo>
                <a:cubicBezTo>
                  <a:pt x="51219" y="1417320"/>
                  <a:pt x="0" y="1366101"/>
                  <a:pt x="0" y="13030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431506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745808" y="1570051"/>
            <a:ext cx="200025" cy="207818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7737" y="-5804"/>
                </a:moveTo>
                <a:cubicBezTo>
                  <a:pt x="102647" y="-6831"/>
                  <a:pt x="97423" y="-6831"/>
                  <a:pt x="92333" y="-5804"/>
                </a:cubicBezTo>
                <a:lnTo>
                  <a:pt x="8617" y="10939"/>
                </a:lnTo>
                <a:cubicBezTo>
                  <a:pt x="3617" y="11921"/>
                  <a:pt x="0" y="16341"/>
                  <a:pt x="0" y="21431"/>
                </a:cubicBezTo>
                <a:cubicBezTo>
                  <a:pt x="0" y="26030"/>
                  <a:pt x="2902" y="30048"/>
                  <a:pt x="7144" y="31522"/>
                </a:cubicBezTo>
                <a:lnTo>
                  <a:pt x="7144" y="64294"/>
                </a:lnTo>
                <a:lnTo>
                  <a:pt x="134" y="99387"/>
                </a:lnTo>
                <a:cubicBezTo>
                  <a:pt x="45" y="99789"/>
                  <a:pt x="0" y="100236"/>
                  <a:pt x="0" y="100682"/>
                </a:cubicBezTo>
                <a:cubicBezTo>
                  <a:pt x="0" y="104254"/>
                  <a:pt x="2902" y="107201"/>
                  <a:pt x="6519" y="107201"/>
                </a:cubicBezTo>
                <a:lnTo>
                  <a:pt x="22101" y="107201"/>
                </a:lnTo>
                <a:cubicBezTo>
                  <a:pt x="25673" y="107201"/>
                  <a:pt x="28620" y="104299"/>
                  <a:pt x="28620" y="100682"/>
                </a:cubicBezTo>
                <a:cubicBezTo>
                  <a:pt x="28620" y="100236"/>
                  <a:pt x="28575" y="99834"/>
                  <a:pt x="28486" y="99387"/>
                </a:cubicBezTo>
                <a:lnTo>
                  <a:pt x="21431" y="64294"/>
                </a:lnTo>
                <a:lnTo>
                  <a:pt x="21431" y="34513"/>
                </a:lnTo>
                <a:lnTo>
                  <a:pt x="42863" y="38799"/>
                </a:lnTo>
                <a:lnTo>
                  <a:pt x="42863" y="64294"/>
                </a:lnTo>
                <a:cubicBezTo>
                  <a:pt x="42863" y="95860"/>
                  <a:pt x="68446" y="121444"/>
                  <a:pt x="100013" y="121444"/>
                </a:cubicBezTo>
                <a:cubicBezTo>
                  <a:pt x="131579" y="121444"/>
                  <a:pt x="157163" y="95860"/>
                  <a:pt x="157163" y="64294"/>
                </a:cubicBezTo>
                <a:lnTo>
                  <a:pt x="157163" y="38799"/>
                </a:lnTo>
                <a:lnTo>
                  <a:pt x="191408" y="31968"/>
                </a:lnTo>
                <a:cubicBezTo>
                  <a:pt x="196408" y="30941"/>
                  <a:pt x="200025" y="26521"/>
                  <a:pt x="200025" y="21431"/>
                </a:cubicBezTo>
                <a:cubicBezTo>
                  <a:pt x="200025" y="16341"/>
                  <a:pt x="196408" y="11921"/>
                  <a:pt x="191408" y="10939"/>
                </a:cubicBezTo>
                <a:lnTo>
                  <a:pt x="107737" y="-5804"/>
                </a:lnTo>
                <a:close/>
                <a:moveTo>
                  <a:pt x="100013" y="100013"/>
                </a:moveTo>
                <a:cubicBezTo>
                  <a:pt x="80278" y="100013"/>
                  <a:pt x="64294" y="84028"/>
                  <a:pt x="64294" y="64294"/>
                </a:cubicBezTo>
                <a:lnTo>
                  <a:pt x="135731" y="64294"/>
                </a:lnTo>
                <a:cubicBezTo>
                  <a:pt x="135731" y="84028"/>
                  <a:pt x="119747" y="100013"/>
                  <a:pt x="100013" y="100013"/>
                </a:cubicBezTo>
                <a:close/>
                <a:moveTo>
                  <a:pt x="53623" y="142920"/>
                </a:moveTo>
                <a:cubicBezTo>
                  <a:pt x="26209" y="155511"/>
                  <a:pt x="7144" y="183193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89297" y="228600"/>
                </a:lnTo>
                <a:lnTo>
                  <a:pt x="89297" y="163413"/>
                </a:lnTo>
                <a:lnTo>
                  <a:pt x="63669" y="144214"/>
                </a:lnTo>
                <a:cubicBezTo>
                  <a:pt x="60767" y="142027"/>
                  <a:pt x="56882" y="141446"/>
                  <a:pt x="53578" y="142964"/>
                </a:cubicBezTo>
                <a:close/>
                <a:moveTo>
                  <a:pt x="110728" y="228600"/>
                </a:move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83193"/>
                  <a:pt x="173816" y="155511"/>
                  <a:pt x="146402" y="142964"/>
                </a:cubicBezTo>
                <a:cubicBezTo>
                  <a:pt x="143098" y="141446"/>
                  <a:pt x="139214" y="142027"/>
                  <a:pt x="136312" y="144214"/>
                </a:cubicBezTo>
                <a:lnTo>
                  <a:pt x="110683" y="163413"/>
                </a:lnTo>
                <a:lnTo>
                  <a:pt x="110683" y="2286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264920" y="1419383"/>
            <a:ext cx="57340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Student Challenge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4920" y="1781333"/>
            <a:ext cx="5715000" cy="623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Students struggle to select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innovative project topics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due to limited exposure to current research trends and gaps. Many end up choosing outdated or over-researched areas.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844324"/>
            <a:ext cx="6713220" cy="1080655"/>
          </a:xfrm>
          <a:custGeom>
            <a:avLst/>
            <a:gdLst/>
            <a:ahLst/>
            <a:cxnLst/>
            <a:rect l="l" t="t" r="r" b="b"/>
            <a:pathLst>
              <a:path w="6713220" h="1188720">
                <a:moveTo>
                  <a:pt x="114295" y="0"/>
                </a:moveTo>
                <a:lnTo>
                  <a:pt x="6598925" y="0"/>
                </a:lnTo>
                <a:cubicBezTo>
                  <a:pt x="6662006" y="0"/>
                  <a:pt x="6713220" y="51214"/>
                  <a:pt x="6713220" y="114295"/>
                </a:cubicBezTo>
                <a:lnTo>
                  <a:pt x="6713220" y="1074425"/>
                </a:lnTo>
                <a:cubicBezTo>
                  <a:pt x="6713220" y="1137548"/>
                  <a:pt x="6662048" y="1188720"/>
                  <a:pt x="6598925" y="1188720"/>
                </a:cubicBezTo>
                <a:lnTo>
                  <a:pt x="114295" y="1188720"/>
                </a:lnTo>
                <a:cubicBezTo>
                  <a:pt x="51214" y="1188720"/>
                  <a:pt x="0" y="1137506"/>
                  <a:pt x="0" y="107442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9120" y="3008847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12" name="Shape 10"/>
          <p:cNvSpPr/>
          <p:nvPr/>
        </p:nvSpPr>
        <p:spPr>
          <a:xfrm>
            <a:off x="745808" y="3147392"/>
            <a:ext cx="200025" cy="207818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1264920" y="2996724"/>
            <a:ext cx="57340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Researcher Need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64920" y="3348283"/>
            <a:ext cx="5715000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Researchers need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quick literature insights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stay updated in their fields without spending excessive time on manual paper reading and analysis.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4193063"/>
            <a:ext cx="6713220" cy="1080655"/>
          </a:xfrm>
          <a:custGeom>
            <a:avLst/>
            <a:gdLst/>
            <a:ahLst/>
            <a:cxnLst/>
            <a:rect l="l" t="t" r="r" b="b"/>
            <a:pathLst>
              <a:path w="6713220" h="1188720">
                <a:moveTo>
                  <a:pt x="114295" y="0"/>
                </a:moveTo>
                <a:lnTo>
                  <a:pt x="6598925" y="0"/>
                </a:lnTo>
                <a:cubicBezTo>
                  <a:pt x="6662006" y="0"/>
                  <a:pt x="6713220" y="51214"/>
                  <a:pt x="6713220" y="114295"/>
                </a:cubicBezTo>
                <a:lnTo>
                  <a:pt x="6713220" y="1074425"/>
                </a:lnTo>
                <a:cubicBezTo>
                  <a:pt x="6713220" y="1137548"/>
                  <a:pt x="6662048" y="1188720"/>
                  <a:pt x="6598925" y="1188720"/>
                </a:cubicBezTo>
                <a:lnTo>
                  <a:pt x="114295" y="1188720"/>
                </a:lnTo>
                <a:cubicBezTo>
                  <a:pt x="51214" y="1188720"/>
                  <a:pt x="0" y="1137506"/>
                  <a:pt x="0" y="107442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79120" y="4357586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731520" y="4496131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1399" y="9019"/>
                </a:moveTo>
                <a:cubicBezTo>
                  <a:pt x="117024" y="6519"/>
                  <a:pt x="111621" y="6519"/>
                  <a:pt x="107201" y="9019"/>
                </a:cubicBezTo>
                <a:lnTo>
                  <a:pt x="7188" y="66169"/>
                </a:lnTo>
                <a:cubicBezTo>
                  <a:pt x="1563" y="69384"/>
                  <a:pt x="-1206" y="75992"/>
                  <a:pt x="446" y="82242"/>
                </a:cubicBezTo>
                <a:cubicBezTo>
                  <a:pt x="2098" y="88493"/>
                  <a:pt x="7813" y="92869"/>
                  <a:pt x="14288" y="92869"/>
                </a:cubicBezTo>
                <a:lnTo>
                  <a:pt x="28575" y="92869"/>
                </a:lnTo>
                <a:lnTo>
                  <a:pt x="28575" y="185738"/>
                </a:lnTo>
                <a:lnTo>
                  <a:pt x="28575" y="185738"/>
                </a:lnTo>
                <a:lnTo>
                  <a:pt x="5715" y="202883"/>
                </a:lnTo>
                <a:cubicBezTo>
                  <a:pt x="2098" y="205561"/>
                  <a:pt x="0" y="209803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214313" y="228600"/>
                </a:lnTo>
                <a:cubicBezTo>
                  <a:pt x="222215" y="228600"/>
                  <a:pt x="228600" y="222215"/>
                  <a:pt x="228600" y="214313"/>
                </a:cubicBezTo>
                <a:cubicBezTo>
                  <a:pt x="228600" y="209803"/>
                  <a:pt x="226502" y="205561"/>
                  <a:pt x="222885" y="202883"/>
                </a:cubicBezTo>
                <a:lnTo>
                  <a:pt x="200025" y="185738"/>
                </a:lnTo>
                <a:lnTo>
                  <a:pt x="200025" y="92869"/>
                </a:lnTo>
                <a:lnTo>
                  <a:pt x="214313" y="92869"/>
                </a:lnTo>
                <a:cubicBezTo>
                  <a:pt x="220787" y="92869"/>
                  <a:pt x="226457" y="88493"/>
                  <a:pt x="228109" y="82242"/>
                </a:cubicBezTo>
                <a:cubicBezTo>
                  <a:pt x="229761" y="75992"/>
                  <a:pt x="226993" y="69384"/>
                  <a:pt x="221367" y="66169"/>
                </a:cubicBezTo>
                <a:lnTo>
                  <a:pt x="121354" y="9019"/>
                </a:lnTo>
                <a:close/>
                <a:moveTo>
                  <a:pt x="178594" y="92869"/>
                </a:moveTo>
                <a:lnTo>
                  <a:pt x="178594" y="185738"/>
                </a:lnTo>
                <a:lnTo>
                  <a:pt x="150019" y="185738"/>
                </a:lnTo>
                <a:lnTo>
                  <a:pt x="150019" y="92869"/>
                </a:lnTo>
                <a:lnTo>
                  <a:pt x="178594" y="92869"/>
                </a:lnTo>
                <a:close/>
                <a:moveTo>
                  <a:pt x="128588" y="92869"/>
                </a:moveTo>
                <a:lnTo>
                  <a:pt x="128588" y="185738"/>
                </a:lnTo>
                <a:lnTo>
                  <a:pt x="100013" y="185738"/>
                </a:lnTo>
                <a:lnTo>
                  <a:pt x="100013" y="92869"/>
                </a:lnTo>
                <a:lnTo>
                  <a:pt x="128588" y="92869"/>
                </a:lnTo>
                <a:close/>
                <a:moveTo>
                  <a:pt x="78581" y="92869"/>
                </a:moveTo>
                <a:lnTo>
                  <a:pt x="78581" y="185738"/>
                </a:lnTo>
                <a:lnTo>
                  <a:pt x="50006" y="185738"/>
                </a:lnTo>
                <a:lnTo>
                  <a:pt x="50006" y="92869"/>
                </a:lnTo>
                <a:lnTo>
                  <a:pt x="78581" y="92869"/>
                </a:lnTo>
                <a:close/>
                <a:moveTo>
                  <a:pt x="114300" y="42863"/>
                </a:moveTo>
                <a:cubicBezTo>
                  <a:pt x="122185" y="42863"/>
                  <a:pt x="128588" y="49265"/>
                  <a:pt x="128588" y="57150"/>
                </a:cubicBezTo>
                <a:cubicBezTo>
                  <a:pt x="128588" y="65035"/>
                  <a:pt x="122185" y="71438"/>
                  <a:pt x="114300" y="71438"/>
                </a:cubicBezTo>
                <a:cubicBezTo>
                  <a:pt x="106415" y="71438"/>
                  <a:pt x="100013" y="65035"/>
                  <a:pt x="100013" y="57150"/>
                </a:cubicBezTo>
                <a:cubicBezTo>
                  <a:pt x="100013" y="49265"/>
                  <a:pt x="106415" y="42863"/>
                  <a:pt x="114300" y="428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264920" y="4345463"/>
            <a:ext cx="57340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Academic Requirement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64920" y="4697022"/>
            <a:ext cx="5715000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Academia requires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research intelligence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tools to enhance productivity and enable data-driven decision making in research direction.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810" y="5541803"/>
            <a:ext cx="6713220" cy="1080655"/>
          </a:xfrm>
          <a:custGeom>
            <a:avLst/>
            <a:gdLst/>
            <a:ahLst/>
            <a:cxnLst/>
            <a:rect l="l" t="t" r="r" b="b"/>
            <a:pathLst>
              <a:path w="6713220" h="1188720">
                <a:moveTo>
                  <a:pt x="114295" y="0"/>
                </a:moveTo>
                <a:lnTo>
                  <a:pt x="6598925" y="0"/>
                </a:lnTo>
                <a:cubicBezTo>
                  <a:pt x="6662006" y="0"/>
                  <a:pt x="6713220" y="51214"/>
                  <a:pt x="6713220" y="114295"/>
                </a:cubicBezTo>
                <a:lnTo>
                  <a:pt x="6713220" y="1074425"/>
                </a:lnTo>
                <a:cubicBezTo>
                  <a:pt x="6713220" y="1137548"/>
                  <a:pt x="6662048" y="1188720"/>
                  <a:pt x="6598925" y="1188720"/>
                </a:cubicBezTo>
                <a:lnTo>
                  <a:pt x="114295" y="1188720"/>
                </a:lnTo>
                <a:cubicBezTo>
                  <a:pt x="51214" y="1188720"/>
                  <a:pt x="0" y="1137506"/>
                  <a:pt x="0" y="107442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79120" y="5706327"/>
            <a:ext cx="533400" cy="484909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731520" y="5844872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264920" y="5694204"/>
            <a:ext cx="573405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Growing AI Importance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64920" y="6045763"/>
            <a:ext cx="5715000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r>
              <a:rPr lang="en-US" sz="12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growing importance of AI-assisted research tools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transforming how academia approaches literature review and research discovery.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334250" y="1301709"/>
            <a:ext cx="4474845" cy="3556525"/>
          </a:xfrm>
          <a:custGeom>
            <a:avLst/>
            <a:gdLst/>
            <a:ahLst/>
            <a:cxnLst/>
            <a:rect l="l" t="t" r="r" b="b"/>
            <a:pathLst>
              <a:path w="4474845" h="4303395">
                <a:moveTo>
                  <a:pt x="114298" y="0"/>
                </a:moveTo>
                <a:lnTo>
                  <a:pt x="4360547" y="0"/>
                </a:lnTo>
                <a:cubicBezTo>
                  <a:pt x="4423672" y="0"/>
                  <a:pt x="4474845" y="51173"/>
                  <a:pt x="4474845" y="114298"/>
                </a:cubicBezTo>
                <a:lnTo>
                  <a:pt x="4474845" y="4189097"/>
                </a:lnTo>
                <a:cubicBezTo>
                  <a:pt x="4474845" y="4252222"/>
                  <a:pt x="4423672" y="4303395"/>
                  <a:pt x="4360547" y="4303395"/>
                </a:cubicBezTo>
                <a:lnTo>
                  <a:pt x="114298" y="4303395"/>
                </a:lnTo>
                <a:cubicBezTo>
                  <a:pt x="51173" y="4303395"/>
                  <a:pt x="0" y="4252222"/>
                  <a:pt x="0" y="418909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509510" y="1368290"/>
            <a:ext cx="4124325" cy="25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Workflow Gap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574280" y="1747723"/>
            <a:ext cx="443865" cy="366831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221932" y="0"/>
                </a:moveTo>
                <a:lnTo>
                  <a:pt x="221932" y="0"/>
                </a:lnTo>
                <a:cubicBezTo>
                  <a:pt x="344420" y="0"/>
                  <a:pt x="443865" y="99445"/>
                  <a:pt x="443865" y="221932"/>
                </a:cubicBezTo>
                <a:lnTo>
                  <a:pt x="443865" y="221932"/>
                </a:lnTo>
                <a:cubicBezTo>
                  <a:pt x="443865" y="344420"/>
                  <a:pt x="344420" y="443865"/>
                  <a:pt x="221933" y="443865"/>
                </a:cubicBezTo>
                <a:lnTo>
                  <a:pt x="221932" y="443865"/>
                </a:lnTo>
                <a:cubicBezTo>
                  <a:pt x="99445" y="443865"/>
                  <a:pt x="0" y="344420"/>
                  <a:pt x="0" y="221933"/>
                </a:cubicBezTo>
                <a:lnTo>
                  <a:pt x="0" y="221932"/>
                </a:lnTo>
                <a:cubicBezTo>
                  <a:pt x="0" y="99445"/>
                  <a:pt x="99445" y="0"/>
                  <a:pt x="221932" y="0"/>
                </a:cubicBezTo>
                <a:close/>
              </a:path>
            </a:pathLst>
          </a:custGeom>
          <a:solidFill>
            <a:srgbClr val="6366F1">
              <a:alpha val="30196"/>
            </a:srgbClr>
          </a:solidFill>
          <a:ln w="20320">
            <a:solidFill>
              <a:srgbClr val="6366F1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767995" y="1819979"/>
            <a:ext cx="142875" cy="2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80070" y="1738112"/>
            <a:ext cx="3388995" cy="384149"/>
          </a:xfrm>
          <a:custGeom>
            <a:avLst/>
            <a:gdLst/>
            <a:ahLst/>
            <a:cxnLst/>
            <a:rect l="l" t="t" r="r" b="b"/>
            <a:pathLst>
              <a:path w="3388995" h="464820">
                <a:moveTo>
                  <a:pt x="76198" y="0"/>
                </a:moveTo>
                <a:lnTo>
                  <a:pt x="3312797" y="0"/>
                </a:lnTo>
                <a:cubicBezTo>
                  <a:pt x="3354880" y="0"/>
                  <a:pt x="3388995" y="34115"/>
                  <a:pt x="3388995" y="76198"/>
                </a:cubicBezTo>
                <a:lnTo>
                  <a:pt x="3388995" y="388622"/>
                </a:lnTo>
                <a:cubicBezTo>
                  <a:pt x="3388995" y="430705"/>
                  <a:pt x="3354880" y="464820"/>
                  <a:pt x="3312797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8298180" y="1835724"/>
            <a:ext cx="3228975" cy="188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 paper search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574280" y="2372562"/>
            <a:ext cx="443865" cy="366831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221932" y="0"/>
                </a:moveTo>
                <a:lnTo>
                  <a:pt x="221932" y="0"/>
                </a:lnTo>
                <a:cubicBezTo>
                  <a:pt x="344420" y="0"/>
                  <a:pt x="443865" y="99445"/>
                  <a:pt x="443865" y="221932"/>
                </a:cubicBezTo>
                <a:lnTo>
                  <a:pt x="443865" y="221932"/>
                </a:lnTo>
                <a:cubicBezTo>
                  <a:pt x="443865" y="344420"/>
                  <a:pt x="344420" y="443865"/>
                  <a:pt x="221933" y="443865"/>
                </a:cubicBezTo>
                <a:lnTo>
                  <a:pt x="221932" y="443865"/>
                </a:lnTo>
                <a:cubicBezTo>
                  <a:pt x="99445" y="443865"/>
                  <a:pt x="0" y="344420"/>
                  <a:pt x="0" y="221933"/>
                </a:cubicBezTo>
                <a:lnTo>
                  <a:pt x="0" y="221932"/>
                </a:lnTo>
                <a:cubicBezTo>
                  <a:pt x="0" y="99445"/>
                  <a:pt x="99445" y="0"/>
                  <a:pt x="221932" y="0"/>
                </a:cubicBezTo>
                <a:close/>
              </a:path>
            </a:pathLst>
          </a:custGeom>
          <a:solidFill>
            <a:srgbClr val="8B5CF6">
              <a:alpha val="30196"/>
            </a:srgbClr>
          </a:solidFill>
          <a:ln w="20320">
            <a:solidFill>
              <a:srgbClr val="8B5CF6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751564" y="2444818"/>
            <a:ext cx="171450" cy="2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80070" y="2362950"/>
            <a:ext cx="3388995" cy="384149"/>
          </a:xfrm>
          <a:custGeom>
            <a:avLst/>
            <a:gdLst/>
            <a:ahLst/>
            <a:cxnLst/>
            <a:rect l="l" t="t" r="r" b="b"/>
            <a:pathLst>
              <a:path w="3388995" h="464820">
                <a:moveTo>
                  <a:pt x="76198" y="0"/>
                </a:moveTo>
                <a:lnTo>
                  <a:pt x="3312797" y="0"/>
                </a:lnTo>
                <a:cubicBezTo>
                  <a:pt x="3354880" y="0"/>
                  <a:pt x="3388995" y="34115"/>
                  <a:pt x="3388995" y="76198"/>
                </a:cubicBezTo>
                <a:lnTo>
                  <a:pt x="3388995" y="388622"/>
                </a:lnTo>
                <a:cubicBezTo>
                  <a:pt x="3388995" y="430705"/>
                  <a:pt x="3354880" y="464820"/>
                  <a:pt x="3312797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8298180" y="2460563"/>
            <a:ext cx="3228975" cy="188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Individual reading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574280" y="2997403"/>
            <a:ext cx="443865" cy="366831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221932" y="0"/>
                </a:moveTo>
                <a:lnTo>
                  <a:pt x="221932" y="0"/>
                </a:lnTo>
                <a:cubicBezTo>
                  <a:pt x="344420" y="0"/>
                  <a:pt x="443865" y="99445"/>
                  <a:pt x="443865" y="221932"/>
                </a:cubicBezTo>
                <a:lnTo>
                  <a:pt x="443865" y="221932"/>
                </a:lnTo>
                <a:cubicBezTo>
                  <a:pt x="443865" y="344420"/>
                  <a:pt x="344420" y="443865"/>
                  <a:pt x="221933" y="443865"/>
                </a:cubicBezTo>
                <a:lnTo>
                  <a:pt x="221932" y="443865"/>
                </a:lnTo>
                <a:cubicBezTo>
                  <a:pt x="99445" y="443865"/>
                  <a:pt x="0" y="344420"/>
                  <a:pt x="0" y="221933"/>
                </a:cubicBezTo>
                <a:lnTo>
                  <a:pt x="0" y="221932"/>
                </a:lnTo>
                <a:cubicBezTo>
                  <a:pt x="0" y="99445"/>
                  <a:pt x="99445" y="0"/>
                  <a:pt x="221932" y="0"/>
                </a:cubicBezTo>
                <a:close/>
              </a:path>
            </a:pathLst>
          </a:custGeom>
          <a:solidFill>
            <a:srgbClr val="F59E0B">
              <a:alpha val="30196"/>
            </a:srgbClr>
          </a:solidFill>
          <a:ln w="20320">
            <a:solidFill>
              <a:srgbClr val="F59E0B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749302" y="3069659"/>
            <a:ext cx="180975" cy="2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80070" y="2987791"/>
            <a:ext cx="3388995" cy="384149"/>
          </a:xfrm>
          <a:custGeom>
            <a:avLst/>
            <a:gdLst/>
            <a:ahLst/>
            <a:cxnLst/>
            <a:rect l="l" t="t" r="r" b="b"/>
            <a:pathLst>
              <a:path w="3388995" h="464820">
                <a:moveTo>
                  <a:pt x="76198" y="0"/>
                </a:moveTo>
                <a:lnTo>
                  <a:pt x="3312797" y="0"/>
                </a:lnTo>
                <a:cubicBezTo>
                  <a:pt x="3354880" y="0"/>
                  <a:pt x="3388995" y="34115"/>
                  <a:pt x="3388995" y="76198"/>
                </a:cubicBezTo>
                <a:lnTo>
                  <a:pt x="3388995" y="388622"/>
                </a:lnTo>
                <a:cubicBezTo>
                  <a:pt x="3388995" y="430705"/>
                  <a:pt x="3354880" y="464820"/>
                  <a:pt x="3312797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298180" y="3110593"/>
            <a:ext cx="1575673" cy="13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automated analysis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574280" y="3622241"/>
            <a:ext cx="443865" cy="366831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221932" y="0"/>
                </a:moveTo>
                <a:lnTo>
                  <a:pt x="221932" y="0"/>
                </a:lnTo>
                <a:cubicBezTo>
                  <a:pt x="344420" y="0"/>
                  <a:pt x="443865" y="99445"/>
                  <a:pt x="443865" y="221932"/>
                </a:cubicBezTo>
                <a:lnTo>
                  <a:pt x="443865" y="221932"/>
                </a:lnTo>
                <a:cubicBezTo>
                  <a:pt x="443865" y="344420"/>
                  <a:pt x="344420" y="443865"/>
                  <a:pt x="221933" y="443865"/>
                </a:cubicBezTo>
                <a:lnTo>
                  <a:pt x="221932" y="443865"/>
                </a:lnTo>
                <a:cubicBezTo>
                  <a:pt x="99445" y="443865"/>
                  <a:pt x="0" y="344420"/>
                  <a:pt x="0" y="221933"/>
                </a:cubicBezTo>
                <a:lnTo>
                  <a:pt x="0" y="221932"/>
                </a:lnTo>
                <a:cubicBezTo>
                  <a:pt x="0" y="99445"/>
                  <a:pt x="99445" y="0"/>
                  <a:pt x="221932" y="0"/>
                </a:cubicBezTo>
                <a:close/>
              </a:path>
            </a:pathLst>
          </a:custGeom>
          <a:solidFill>
            <a:srgbClr val="EF4444">
              <a:alpha val="30196"/>
            </a:srgbClr>
          </a:solidFill>
          <a:ln w="20320">
            <a:solidFill>
              <a:srgbClr val="EF4444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7751683" y="3694497"/>
            <a:ext cx="171450" cy="2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80070" y="3612632"/>
            <a:ext cx="3388995" cy="384149"/>
          </a:xfrm>
          <a:custGeom>
            <a:avLst/>
            <a:gdLst/>
            <a:ahLst/>
            <a:cxnLst/>
            <a:rect l="l" t="t" r="r" b="b"/>
            <a:pathLst>
              <a:path w="3388995" h="464820">
                <a:moveTo>
                  <a:pt x="76198" y="0"/>
                </a:moveTo>
                <a:lnTo>
                  <a:pt x="3312797" y="0"/>
                </a:lnTo>
                <a:cubicBezTo>
                  <a:pt x="3354880" y="0"/>
                  <a:pt x="3388995" y="34115"/>
                  <a:pt x="3388995" y="76198"/>
                </a:cubicBezTo>
                <a:lnTo>
                  <a:pt x="3388995" y="388622"/>
                </a:lnTo>
                <a:cubicBezTo>
                  <a:pt x="3388995" y="430705"/>
                  <a:pt x="3354880" y="464820"/>
                  <a:pt x="3312797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8298180" y="3735434"/>
            <a:ext cx="1454229" cy="13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Missed opportunities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570470" y="4320283"/>
            <a:ext cx="3998595" cy="447124"/>
          </a:xfrm>
          <a:custGeom>
            <a:avLst/>
            <a:gdLst/>
            <a:ahLst/>
            <a:cxnLst/>
            <a:rect l="l" t="t" r="r" b="b"/>
            <a:pathLst>
              <a:path w="3998595" h="541020">
                <a:moveTo>
                  <a:pt x="76203" y="0"/>
                </a:moveTo>
                <a:lnTo>
                  <a:pt x="3922392" y="0"/>
                </a:lnTo>
                <a:cubicBezTo>
                  <a:pt x="3964478" y="0"/>
                  <a:pt x="3998595" y="34117"/>
                  <a:pt x="3998595" y="76203"/>
                </a:cubicBezTo>
                <a:lnTo>
                  <a:pt x="3998595" y="464817"/>
                </a:lnTo>
                <a:cubicBezTo>
                  <a:pt x="3998595" y="506903"/>
                  <a:pt x="3964478" y="541020"/>
                  <a:pt x="3922392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22D3EE">
                  <a:alpha val="20000"/>
                </a:srgbClr>
              </a:gs>
            </a:gsLst>
            <a:lin ang="0" scaled="1"/>
          </a:gradFill>
          <a:ln w="10160">
            <a:solidFill>
              <a:srgbClr val="6366F1">
                <a:alpha val="5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458558" y="4473250"/>
            <a:ext cx="152400" cy="12595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5" name="Text 43"/>
          <p:cNvSpPr/>
          <p:nvPr/>
        </p:nvSpPr>
        <p:spPr>
          <a:xfrm>
            <a:off x="8705493" y="4474573"/>
            <a:ext cx="2034421" cy="13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Solution Bridges This Gap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334250" y="5480217"/>
            <a:ext cx="4474845" cy="824975"/>
          </a:xfrm>
          <a:custGeom>
            <a:avLst/>
            <a:gdLst/>
            <a:ahLst/>
            <a:cxnLst/>
            <a:rect l="l" t="t" r="r" b="b"/>
            <a:pathLst>
              <a:path w="4474845" h="9982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883924"/>
                </a:lnTo>
                <a:cubicBezTo>
                  <a:pt x="4474845" y="947048"/>
                  <a:pt x="4423673" y="998220"/>
                  <a:pt x="4360549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8046244" y="5620967"/>
            <a:ext cx="876300" cy="3148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80%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098631" y="6023536"/>
            <a:ext cx="771525" cy="1574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Saved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061847" y="5703780"/>
            <a:ext cx="9525" cy="377851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50" name="Text 48"/>
          <p:cNvSpPr/>
          <p:nvPr/>
        </p:nvSpPr>
        <p:spPr>
          <a:xfrm>
            <a:off x="9214247" y="5620967"/>
            <a:ext cx="895350" cy="3148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10x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266634" y="6023536"/>
            <a:ext cx="790575" cy="1574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More Papers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0254019" y="5703780"/>
            <a:ext cx="9525" cy="377851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53" name="Text 51"/>
          <p:cNvSpPr/>
          <p:nvPr/>
        </p:nvSpPr>
        <p:spPr>
          <a:xfrm>
            <a:off x="10406419" y="5620967"/>
            <a:ext cx="685800" cy="3148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gradFill flip="none" rotWithShape="1">
                  <a:gsLst>
                    <a:gs pos="0">
                      <a:srgbClr val="6366F1"/>
                    </a:gs>
                    <a:gs pos="50000">
                      <a:srgbClr val="8B5CF6"/>
                    </a:gs>
                    <a:gs pos="100000">
                      <a:srgbClr val="22D3EE"/>
                    </a:gs>
                  </a:gsLst>
                  <a:lin ang="2700000" scaled="1"/>
                </a:gradFill>
                <a:latin typeface="Liter" pitchFamily="34" charset="0"/>
                <a:ea typeface="Liter" pitchFamily="34" charset="-122"/>
                <a:cs typeface="Liter" pitchFamily="34" charset="-120"/>
              </a:rPr>
              <a:t>AI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458807" y="6023536"/>
            <a:ext cx="581025" cy="1574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Powered</a:t>
            </a:r>
            <a:endParaRPr lang="en-US" sz="16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1A5F6FE-E523-ED55-E8BA-96A7CB625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APPROACH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219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 AI-powered web application for automated research gap identification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642110"/>
            <a:ext cx="6732270" cy="2665095"/>
          </a:xfrm>
          <a:custGeom>
            <a:avLst/>
            <a:gdLst/>
            <a:ahLst/>
            <a:cxnLst/>
            <a:rect l="l" t="t" r="r" b="b"/>
            <a:pathLst>
              <a:path w="6732270" h="2665095">
                <a:moveTo>
                  <a:pt x="114306" y="0"/>
                </a:moveTo>
                <a:lnTo>
                  <a:pt x="6617964" y="0"/>
                </a:lnTo>
                <a:cubicBezTo>
                  <a:pt x="6681093" y="0"/>
                  <a:pt x="6732270" y="51177"/>
                  <a:pt x="6732270" y="114306"/>
                </a:cubicBezTo>
                <a:lnTo>
                  <a:pt x="6732270" y="2550789"/>
                </a:lnTo>
                <a:cubicBezTo>
                  <a:pt x="6732270" y="2613918"/>
                  <a:pt x="6681093" y="2665095"/>
                  <a:pt x="6617964" y="2665095"/>
                </a:cubicBezTo>
                <a:lnTo>
                  <a:pt x="114306" y="2665095"/>
                </a:lnTo>
                <a:cubicBezTo>
                  <a:pt x="51177" y="2665095"/>
                  <a:pt x="0" y="2613918"/>
                  <a:pt x="0" y="2550789"/>
                </a:cubicBezTo>
                <a:lnTo>
                  <a:pt x="0" y="114306"/>
                </a:lnTo>
                <a:cubicBezTo>
                  <a:pt x="0" y="51177"/>
                  <a:pt x="51177" y="0"/>
                  <a:pt x="11430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41020" y="183642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779145" y="1798320"/>
            <a:ext cx="6276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System Components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4830" y="2183130"/>
            <a:ext cx="3150870" cy="922020"/>
          </a:xfrm>
          <a:custGeom>
            <a:avLst/>
            <a:gdLst/>
            <a:ahLst/>
            <a:cxnLst/>
            <a:rect l="l" t="t" r="r" b="b"/>
            <a:pathLst>
              <a:path w="3150870" h="922020">
                <a:moveTo>
                  <a:pt x="76196" y="0"/>
                </a:moveTo>
                <a:lnTo>
                  <a:pt x="3074674" y="0"/>
                </a:lnTo>
                <a:cubicBezTo>
                  <a:pt x="3116756" y="0"/>
                  <a:pt x="3150870" y="34114"/>
                  <a:pt x="3150870" y="76196"/>
                </a:cubicBezTo>
                <a:lnTo>
                  <a:pt x="3150870" y="845824"/>
                </a:lnTo>
                <a:cubicBezTo>
                  <a:pt x="3150870" y="887906"/>
                  <a:pt x="3116756" y="922020"/>
                  <a:pt x="30746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91515" y="23393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9525"/>
                </a:moveTo>
                <a:cubicBezTo>
                  <a:pt x="76200" y="4256"/>
                  <a:pt x="71944" y="0"/>
                  <a:pt x="66675" y="0"/>
                </a:cubicBezTo>
                <a:cubicBezTo>
                  <a:pt x="61406" y="0"/>
                  <a:pt x="57150" y="4256"/>
                  <a:pt x="57150" y="9525"/>
                </a:cubicBezTo>
                <a:lnTo>
                  <a:pt x="57150" y="72241"/>
                </a:lnTo>
                <a:lnTo>
                  <a:pt x="44827" y="59918"/>
                </a:lnTo>
                <a:cubicBezTo>
                  <a:pt x="41106" y="56197"/>
                  <a:pt x="35064" y="56197"/>
                  <a:pt x="31343" y="59918"/>
                </a:cubicBezTo>
                <a:cubicBezTo>
                  <a:pt x="27622" y="63639"/>
                  <a:pt x="27622" y="69681"/>
                  <a:pt x="31343" y="73402"/>
                </a:cubicBezTo>
                <a:lnTo>
                  <a:pt x="59918" y="101977"/>
                </a:lnTo>
                <a:cubicBezTo>
                  <a:pt x="63639" y="105698"/>
                  <a:pt x="69681" y="105698"/>
                  <a:pt x="73402" y="101977"/>
                </a:cubicBezTo>
                <a:lnTo>
                  <a:pt x="101977" y="73402"/>
                </a:lnTo>
                <a:cubicBezTo>
                  <a:pt x="105698" y="69681"/>
                  <a:pt x="105698" y="63639"/>
                  <a:pt x="101977" y="59918"/>
                </a:cubicBezTo>
                <a:cubicBezTo>
                  <a:pt x="98256" y="56197"/>
                  <a:pt x="92214" y="56197"/>
                  <a:pt x="88493" y="59918"/>
                </a:cubicBezTo>
                <a:lnTo>
                  <a:pt x="76200" y="72241"/>
                </a:lnTo>
                <a:lnTo>
                  <a:pt x="76200" y="9525"/>
                </a:lnTo>
                <a:close/>
                <a:moveTo>
                  <a:pt x="19050" y="95250"/>
                </a:moveTo>
                <a:cubicBezTo>
                  <a:pt x="8543" y="95250"/>
                  <a:pt x="0" y="103793"/>
                  <a:pt x="0" y="114300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14300"/>
                </a:lnTo>
                <a:cubicBezTo>
                  <a:pt x="133350" y="103793"/>
                  <a:pt x="124807" y="95250"/>
                  <a:pt x="114300" y="95250"/>
                </a:cubicBezTo>
                <a:lnTo>
                  <a:pt x="100340" y="95250"/>
                </a:lnTo>
                <a:lnTo>
                  <a:pt x="83493" y="112097"/>
                </a:lnTo>
                <a:cubicBezTo>
                  <a:pt x="74206" y="121384"/>
                  <a:pt x="59115" y="121384"/>
                  <a:pt x="49828" y="112097"/>
                </a:cubicBezTo>
                <a:lnTo>
                  <a:pt x="33010" y="95250"/>
                </a:lnTo>
                <a:lnTo>
                  <a:pt x="19050" y="95250"/>
                </a:lnTo>
                <a:close/>
                <a:moveTo>
                  <a:pt x="109537" y="111919"/>
                </a:moveTo>
                <a:cubicBezTo>
                  <a:pt x="113480" y="111919"/>
                  <a:pt x="116681" y="115120"/>
                  <a:pt x="116681" y="119062"/>
                </a:cubicBezTo>
                <a:cubicBezTo>
                  <a:pt x="116681" y="123005"/>
                  <a:pt x="113480" y="126206"/>
                  <a:pt x="109537" y="126206"/>
                </a:cubicBezTo>
                <a:cubicBezTo>
                  <a:pt x="105595" y="126206"/>
                  <a:pt x="102394" y="123005"/>
                  <a:pt x="102394" y="119062"/>
                </a:cubicBezTo>
                <a:cubicBezTo>
                  <a:pt x="102394" y="115120"/>
                  <a:pt x="105595" y="111919"/>
                  <a:pt x="109537" y="11191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9"/>
          <p:cNvSpPr/>
          <p:nvPr/>
        </p:nvSpPr>
        <p:spPr>
          <a:xfrm>
            <a:off x="929640" y="2301241"/>
            <a:ext cx="97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Fetching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62940" y="2606041"/>
            <a:ext cx="2981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Fetches recent papers from </a:t>
            </a: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arXiv API</a:t>
            </a: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based on user research topic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3810" y="2183130"/>
            <a:ext cx="3150870" cy="922020"/>
          </a:xfrm>
          <a:custGeom>
            <a:avLst/>
            <a:gdLst/>
            <a:ahLst/>
            <a:cxnLst/>
            <a:rect l="l" t="t" r="r" b="b"/>
            <a:pathLst>
              <a:path w="3150870" h="922020">
                <a:moveTo>
                  <a:pt x="76196" y="0"/>
                </a:moveTo>
                <a:lnTo>
                  <a:pt x="3074674" y="0"/>
                </a:lnTo>
                <a:cubicBezTo>
                  <a:pt x="3116756" y="0"/>
                  <a:pt x="3150870" y="34114"/>
                  <a:pt x="3150870" y="76196"/>
                </a:cubicBezTo>
                <a:lnTo>
                  <a:pt x="3150870" y="845824"/>
                </a:lnTo>
                <a:cubicBezTo>
                  <a:pt x="3150870" y="887906"/>
                  <a:pt x="3116756" y="922020"/>
                  <a:pt x="30746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3970020" y="2339341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5" name="Text 13"/>
          <p:cNvSpPr/>
          <p:nvPr/>
        </p:nvSpPr>
        <p:spPr>
          <a:xfrm>
            <a:off x="4198620" y="2301241"/>
            <a:ext cx="106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Extraction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931920" y="2606041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Extracts </a:t>
            </a:r>
            <a:r>
              <a:rPr lang="en-US" sz="105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abstracts</a:t>
            </a: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papers for analysis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4830" y="3227071"/>
            <a:ext cx="3150870" cy="922020"/>
          </a:xfrm>
          <a:custGeom>
            <a:avLst/>
            <a:gdLst/>
            <a:ahLst/>
            <a:cxnLst/>
            <a:rect l="l" t="t" r="r" b="b"/>
            <a:pathLst>
              <a:path w="3150870" h="922020">
                <a:moveTo>
                  <a:pt x="76196" y="0"/>
                </a:moveTo>
                <a:lnTo>
                  <a:pt x="3074674" y="0"/>
                </a:lnTo>
                <a:cubicBezTo>
                  <a:pt x="3116756" y="0"/>
                  <a:pt x="3150870" y="34114"/>
                  <a:pt x="3150870" y="76196"/>
                </a:cubicBezTo>
                <a:lnTo>
                  <a:pt x="3150870" y="845824"/>
                </a:lnTo>
                <a:cubicBezTo>
                  <a:pt x="3150870" y="887906"/>
                  <a:pt x="3116756" y="922020"/>
                  <a:pt x="30746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81990" y="33832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616" y="68014"/>
                </a:moveTo>
                <a:cubicBezTo>
                  <a:pt x="23574" y="40332"/>
                  <a:pt x="47417" y="19050"/>
                  <a:pt x="76200" y="19050"/>
                </a:cubicBezTo>
                <a:cubicBezTo>
                  <a:pt x="91976" y="19050"/>
                  <a:pt x="106263" y="25450"/>
                  <a:pt x="116622" y="35778"/>
                </a:cubicBezTo>
                <a:cubicBezTo>
                  <a:pt x="116681" y="35838"/>
                  <a:pt x="116741" y="35897"/>
                  <a:pt x="116800" y="35957"/>
                </a:cubicBezTo>
                <a:lnTo>
                  <a:pt x="119063" y="38100"/>
                </a:lnTo>
                <a:lnTo>
                  <a:pt x="104805" y="38100"/>
                </a:lnTo>
                <a:cubicBezTo>
                  <a:pt x="99536" y="38100"/>
                  <a:pt x="95280" y="42356"/>
                  <a:pt x="95280" y="47625"/>
                </a:cubicBezTo>
                <a:cubicBezTo>
                  <a:pt x="95280" y="52894"/>
                  <a:pt x="99536" y="57150"/>
                  <a:pt x="104805" y="57150"/>
                </a:cubicBezTo>
                <a:lnTo>
                  <a:pt x="142905" y="57150"/>
                </a:lnTo>
                <a:cubicBezTo>
                  <a:pt x="148173" y="57150"/>
                  <a:pt x="152430" y="52894"/>
                  <a:pt x="152430" y="47625"/>
                </a:cubicBezTo>
                <a:lnTo>
                  <a:pt x="152430" y="9525"/>
                </a:lnTo>
                <a:cubicBezTo>
                  <a:pt x="152430" y="4256"/>
                  <a:pt x="148173" y="0"/>
                  <a:pt x="142905" y="0"/>
                </a:cubicBezTo>
                <a:cubicBezTo>
                  <a:pt x="137636" y="0"/>
                  <a:pt x="133380" y="4256"/>
                  <a:pt x="133380" y="9525"/>
                </a:cubicBezTo>
                <a:lnTo>
                  <a:pt x="133380" y="25420"/>
                </a:lnTo>
                <a:lnTo>
                  <a:pt x="130016" y="22235"/>
                </a:lnTo>
                <a:cubicBezTo>
                  <a:pt x="116235" y="8513"/>
                  <a:pt x="9718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lose/>
                <a:moveTo>
                  <a:pt x="151626" y="87064"/>
                </a:moveTo>
                <a:cubicBezTo>
                  <a:pt x="152370" y="81855"/>
                  <a:pt x="148739" y="77033"/>
                  <a:pt x="143560" y="76289"/>
                </a:cubicBezTo>
                <a:cubicBezTo>
                  <a:pt x="138380" y="75545"/>
                  <a:pt x="133529" y="79177"/>
                  <a:pt x="132784" y="84356"/>
                </a:cubicBezTo>
                <a:cubicBezTo>
                  <a:pt x="128826" y="112038"/>
                  <a:pt x="104983" y="133320"/>
                  <a:pt x="76200" y="133320"/>
                </a:cubicBezTo>
                <a:cubicBezTo>
                  <a:pt x="60424" y="133320"/>
                  <a:pt x="46137" y="126921"/>
                  <a:pt x="35778" y="116592"/>
                </a:cubicBezTo>
                <a:cubicBezTo>
                  <a:pt x="35719" y="116532"/>
                  <a:pt x="35659" y="116473"/>
                  <a:pt x="35600" y="116413"/>
                </a:cubicBezTo>
                <a:lnTo>
                  <a:pt x="33337" y="114270"/>
                </a:lnTo>
                <a:lnTo>
                  <a:pt x="47595" y="114270"/>
                </a:lnTo>
                <a:cubicBezTo>
                  <a:pt x="52864" y="114270"/>
                  <a:pt x="57120" y="110014"/>
                  <a:pt x="57120" y="104745"/>
                </a:cubicBezTo>
                <a:cubicBezTo>
                  <a:pt x="57120" y="99477"/>
                  <a:pt x="52864" y="95220"/>
                  <a:pt x="47595" y="95220"/>
                </a:cubicBezTo>
                <a:lnTo>
                  <a:pt x="9525" y="95250"/>
                </a:lnTo>
                <a:cubicBezTo>
                  <a:pt x="6995" y="95250"/>
                  <a:pt x="4554" y="96262"/>
                  <a:pt x="2768" y="98078"/>
                </a:cubicBezTo>
                <a:cubicBezTo>
                  <a:pt x="982" y="99893"/>
                  <a:pt x="-30" y="102304"/>
                  <a:pt x="0" y="104864"/>
                </a:cubicBezTo>
                <a:lnTo>
                  <a:pt x="298" y="142667"/>
                </a:lnTo>
                <a:cubicBezTo>
                  <a:pt x="327" y="147935"/>
                  <a:pt x="4643" y="152162"/>
                  <a:pt x="9912" y="152102"/>
                </a:cubicBezTo>
                <a:cubicBezTo>
                  <a:pt x="15180" y="152043"/>
                  <a:pt x="19407" y="147757"/>
                  <a:pt x="19348" y="142488"/>
                </a:cubicBezTo>
                <a:lnTo>
                  <a:pt x="19229" y="127159"/>
                </a:lnTo>
                <a:lnTo>
                  <a:pt x="22414" y="130165"/>
                </a:lnTo>
                <a:cubicBezTo>
                  <a:pt x="36195" y="143887"/>
                  <a:pt x="5521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19" name="Text 17"/>
          <p:cNvSpPr/>
          <p:nvPr/>
        </p:nvSpPr>
        <p:spPr>
          <a:xfrm>
            <a:off x="929640" y="3345180"/>
            <a:ext cx="1581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 Generation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62940" y="3649980"/>
            <a:ext cx="2981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Converts text into </a:t>
            </a:r>
            <a:r>
              <a:rPr lang="en-US" sz="105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embeddings</a:t>
            </a: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transformer models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13810" y="3227071"/>
            <a:ext cx="3150870" cy="922020"/>
          </a:xfrm>
          <a:custGeom>
            <a:avLst/>
            <a:gdLst/>
            <a:ahLst/>
            <a:cxnLst/>
            <a:rect l="l" t="t" r="r" b="b"/>
            <a:pathLst>
              <a:path w="3150870" h="922020">
                <a:moveTo>
                  <a:pt x="76196" y="0"/>
                </a:moveTo>
                <a:lnTo>
                  <a:pt x="3074674" y="0"/>
                </a:lnTo>
                <a:cubicBezTo>
                  <a:pt x="3116756" y="0"/>
                  <a:pt x="3150870" y="34114"/>
                  <a:pt x="3150870" y="76196"/>
                </a:cubicBezTo>
                <a:lnTo>
                  <a:pt x="3150870" y="845824"/>
                </a:lnTo>
                <a:cubicBezTo>
                  <a:pt x="3150870" y="887906"/>
                  <a:pt x="3116756" y="922020"/>
                  <a:pt x="30746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3950970" y="33832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23813"/>
                </a:moveTo>
                <a:cubicBezTo>
                  <a:pt x="0" y="15925"/>
                  <a:pt x="6400" y="9525"/>
                  <a:pt x="14288" y="9525"/>
                </a:cubicBezTo>
                <a:lnTo>
                  <a:pt x="42863" y="9525"/>
                </a:lnTo>
                <a:cubicBezTo>
                  <a:pt x="50750" y="9525"/>
                  <a:pt x="57150" y="15925"/>
                  <a:pt x="57150" y="23813"/>
                </a:cubicBezTo>
                <a:lnTo>
                  <a:pt x="57150" y="28575"/>
                </a:lnTo>
                <a:lnTo>
                  <a:pt x="95250" y="28575"/>
                </a:lnTo>
                <a:lnTo>
                  <a:pt x="95250" y="23813"/>
                </a:lnTo>
                <a:cubicBezTo>
                  <a:pt x="95250" y="15925"/>
                  <a:pt x="101650" y="9525"/>
                  <a:pt x="109537" y="9525"/>
                </a:cubicBezTo>
                <a:lnTo>
                  <a:pt x="138113" y="9525"/>
                </a:lnTo>
                <a:cubicBezTo>
                  <a:pt x="146000" y="9525"/>
                  <a:pt x="152400" y="15925"/>
                  <a:pt x="152400" y="23813"/>
                </a:cubicBezTo>
                <a:lnTo>
                  <a:pt x="152400" y="52388"/>
                </a:lnTo>
                <a:cubicBezTo>
                  <a:pt x="152400" y="60275"/>
                  <a:pt x="146000" y="66675"/>
                  <a:pt x="138113" y="66675"/>
                </a:cubicBezTo>
                <a:lnTo>
                  <a:pt x="109537" y="66675"/>
                </a:lnTo>
                <a:cubicBezTo>
                  <a:pt x="101650" y="66675"/>
                  <a:pt x="95250" y="60275"/>
                  <a:pt x="95250" y="52388"/>
                </a:cubicBezTo>
                <a:lnTo>
                  <a:pt x="95250" y="47625"/>
                </a:lnTo>
                <a:lnTo>
                  <a:pt x="57150" y="47625"/>
                </a:lnTo>
                <a:lnTo>
                  <a:pt x="57150" y="52388"/>
                </a:lnTo>
                <a:cubicBezTo>
                  <a:pt x="57150" y="54560"/>
                  <a:pt x="56644" y="56644"/>
                  <a:pt x="55781" y="58489"/>
                </a:cubicBezTo>
                <a:lnTo>
                  <a:pt x="76200" y="85725"/>
                </a:lnTo>
                <a:lnTo>
                  <a:pt x="100013" y="85725"/>
                </a:lnTo>
                <a:cubicBezTo>
                  <a:pt x="107900" y="85725"/>
                  <a:pt x="114300" y="92125"/>
                  <a:pt x="114300" y="100013"/>
                </a:cubicBezTo>
                <a:lnTo>
                  <a:pt x="114300" y="128588"/>
                </a:lnTo>
                <a:cubicBezTo>
                  <a:pt x="114300" y="136475"/>
                  <a:pt x="107900" y="142875"/>
                  <a:pt x="100013" y="142875"/>
                </a:cubicBezTo>
                <a:lnTo>
                  <a:pt x="71438" y="142875"/>
                </a:lnTo>
                <a:cubicBezTo>
                  <a:pt x="63550" y="142875"/>
                  <a:pt x="57150" y="136475"/>
                  <a:pt x="57150" y="128588"/>
                </a:cubicBezTo>
                <a:lnTo>
                  <a:pt x="57150" y="100013"/>
                </a:lnTo>
                <a:cubicBezTo>
                  <a:pt x="57150" y="97840"/>
                  <a:pt x="57656" y="95756"/>
                  <a:pt x="58519" y="93911"/>
                </a:cubicBezTo>
                <a:lnTo>
                  <a:pt x="38100" y="66675"/>
                </a:lnTo>
                <a:lnTo>
                  <a:pt x="14288" y="66675"/>
                </a:lnTo>
                <a:cubicBezTo>
                  <a:pt x="6400" y="66675"/>
                  <a:pt x="0" y="60275"/>
                  <a:pt x="0" y="52388"/>
                </a:cubicBezTo>
                <a:lnTo>
                  <a:pt x="0" y="23813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3" name="Text 21"/>
          <p:cNvSpPr/>
          <p:nvPr/>
        </p:nvSpPr>
        <p:spPr>
          <a:xfrm>
            <a:off x="4198620" y="3345180"/>
            <a:ext cx="73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Clustering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931920" y="3649980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r>
              <a:rPr lang="en-US" sz="105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KMeans clustering</a:t>
            </a: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detect research trends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4431030"/>
            <a:ext cx="6732270" cy="2160270"/>
          </a:xfrm>
          <a:custGeom>
            <a:avLst/>
            <a:gdLst/>
            <a:ahLst/>
            <a:cxnLst/>
            <a:rect l="l" t="t" r="r" b="b"/>
            <a:pathLst>
              <a:path w="6732270" h="2160270">
                <a:moveTo>
                  <a:pt x="114300" y="0"/>
                </a:moveTo>
                <a:lnTo>
                  <a:pt x="6617970" y="0"/>
                </a:lnTo>
                <a:cubicBezTo>
                  <a:pt x="6681096" y="0"/>
                  <a:pt x="6732270" y="51174"/>
                  <a:pt x="6732270" y="114300"/>
                </a:cubicBezTo>
                <a:lnTo>
                  <a:pt x="6732270" y="2045970"/>
                </a:lnTo>
                <a:cubicBezTo>
                  <a:pt x="6732270" y="2109096"/>
                  <a:pt x="6681096" y="2160270"/>
                  <a:pt x="6617970" y="2160270"/>
                </a:cubicBezTo>
                <a:lnTo>
                  <a:pt x="114300" y="2160270"/>
                </a:lnTo>
                <a:cubicBezTo>
                  <a:pt x="51174" y="2160270"/>
                  <a:pt x="0" y="2109096"/>
                  <a:pt x="0" y="20459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64832" y="46253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7" name="Text 25"/>
          <p:cNvSpPr/>
          <p:nvPr/>
        </p:nvSpPr>
        <p:spPr>
          <a:xfrm>
            <a:off x="779145" y="4587241"/>
            <a:ext cx="6276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LLM-Powered Analysis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41020" y="4968241"/>
            <a:ext cx="64960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Leverages state-of-the-art Large Language Models (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/ HuggingFace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 to generate intelligent insights: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4830" y="5543551"/>
            <a:ext cx="1217295" cy="883920"/>
          </a:xfrm>
          <a:custGeom>
            <a:avLst/>
            <a:gdLst/>
            <a:ahLst/>
            <a:cxnLst/>
            <a:rect l="l" t="t" r="r" b="b"/>
            <a:pathLst>
              <a:path w="1217295" h="883920">
                <a:moveTo>
                  <a:pt x="76203" y="0"/>
                </a:moveTo>
                <a:lnTo>
                  <a:pt x="1141092" y="0"/>
                </a:lnTo>
                <a:cubicBezTo>
                  <a:pt x="1183178" y="0"/>
                  <a:pt x="1217295" y="34117"/>
                  <a:pt x="1217295" y="76203"/>
                </a:cubicBezTo>
                <a:lnTo>
                  <a:pt x="1217295" y="807717"/>
                </a:lnTo>
                <a:cubicBezTo>
                  <a:pt x="1217295" y="849803"/>
                  <a:pt x="1183178" y="883920"/>
                  <a:pt x="114109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038582" y="56616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1" name="Text 29"/>
          <p:cNvSpPr/>
          <p:nvPr/>
        </p:nvSpPr>
        <p:spPr>
          <a:xfrm>
            <a:off x="629602" y="5966461"/>
            <a:ext cx="104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4365" y="6156961"/>
            <a:ext cx="1038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 patterns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844754" y="5543551"/>
            <a:ext cx="1217295" cy="883920"/>
          </a:xfrm>
          <a:custGeom>
            <a:avLst/>
            <a:gdLst/>
            <a:ahLst/>
            <a:cxnLst/>
            <a:rect l="l" t="t" r="r" b="b"/>
            <a:pathLst>
              <a:path w="1217295" h="883920">
                <a:moveTo>
                  <a:pt x="76203" y="0"/>
                </a:moveTo>
                <a:lnTo>
                  <a:pt x="1141092" y="0"/>
                </a:lnTo>
                <a:cubicBezTo>
                  <a:pt x="1183178" y="0"/>
                  <a:pt x="1217295" y="34117"/>
                  <a:pt x="1217295" y="76203"/>
                </a:cubicBezTo>
                <a:lnTo>
                  <a:pt x="1217295" y="807717"/>
                </a:lnTo>
                <a:cubicBezTo>
                  <a:pt x="1217295" y="849803"/>
                  <a:pt x="1183178" y="883920"/>
                  <a:pt x="114109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2338507" y="56616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50006"/>
                </a:moveTo>
                <a:cubicBezTo>
                  <a:pt x="86931" y="50006"/>
                  <a:pt x="82153" y="54784"/>
                  <a:pt x="82153" y="60722"/>
                </a:cubicBezTo>
                <a:lnTo>
                  <a:pt x="82153" y="82153"/>
                </a:lnTo>
                <a:lnTo>
                  <a:pt x="60722" y="82153"/>
                </a:lnTo>
                <a:cubicBezTo>
                  <a:pt x="54784" y="82153"/>
                  <a:pt x="50006" y="86931"/>
                  <a:pt x="50006" y="92869"/>
                </a:cubicBezTo>
                <a:cubicBezTo>
                  <a:pt x="50006" y="98807"/>
                  <a:pt x="54784" y="103584"/>
                  <a:pt x="60722" y="103584"/>
                </a:cubicBezTo>
                <a:lnTo>
                  <a:pt x="82153" y="103584"/>
                </a:lnTo>
                <a:lnTo>
                  <a:pt x="82153" y="125016"/>
                </a:lnTo>
                <a:cubicBezTo>
                  <a:pt x="82153" y="130954"/>
                  <a:pt x="86931" y="135731"/>
                  <a:pt x="92869" y="135731"/>
                </a:cubicBezTo>
                <a:cubicBezTo>
                  <a:pt x="98807" y="135731"/>
                  <a:pt x="103584" y="130954"/>
                  <a:pt x="103584" y="125016"/>
                </a:cubicBezTo>
                <a:lnTo>
                  <a:pt x="103584" y="103584"/>
                </a:lnTo>
                <a:lnTo>
                  <a:pt x="125016" y="103584"/>
                </a:lnTo>
                <a:cubicBezTo>
                  <a:pt x="130954" y="103584"/>
                  <a:pt x="135731" y="98807"/>
                  <a:pt x="135731" y="92869"/>
                </a:cubicBezTo>
                <a:cubicBezTo>
                  <a:pt x="135731" y="86931"/>
                  <a:pt x="130954" y="82153"/>
                  <a:pt x="125016" y="82153"/>
                </a:cubicBezTo>
                <a:lnTo>
                  <a:pt x="103584" y="82153"/>
                </a:lnTo>
                <a:lnTo>
                  <a:pt x="103584" y="60722"/>
                </a:lnTo>
                <a:cubicBezTo>
                  <a:pt x="103584" y="54784"/>
                  <a:pt x="98807" y="50006"/>
                  <a:pt x="92869" y="50006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5" name="Text 33"/>
          <p:cNvSpPr/>
          <p:nvPr/>
        </p:nvSpPr>
        <p:spPr>
          <a:xfrm>
            <a:off x="1929527" y="5966461"/>
            <a:ext cx="104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Gaps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934289" y="6156961"/>
            <a:ext cx="1038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areas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144679" y="5543551"/>
            <a:ext cx="1217295" cy="883920"/>
          </a:xfrm>
          <a:custGeom>
            <a:avLst/>
            <a:gdLst/>
            <a:ahLst/>
            <a:cxnLst/>
            <a:rect l="l" t="t" r="r" b="b"/>
            <a:pathLst>
              <a:path w="1217295" h="883920">
                <a:moveTo>
                  <a:pt x="76203" y="0"/>
                </a:moveTo>
                <a:lnTo>
                  <a:pt x="1141092" y="0"/>
                </a:lnTo>
                <a:cubicBezTo>
                  <a:pt x="1183178" y="0"/>
                  <a:pt x="1217295" y="34117"/>
                  <a:pt x="1217295" y="76203"/>
                </a:cubicBezTo>
                <a:lnTo>
                  <a:pt x="1217295" y="807717"/>
                </a:lnTo>
                <a:cubicBezTo>
                  <a:pt x="1217295" y="849803"/>
                  <a:pt x="1183178" y="883920"/>
                  <a:pt x="114109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3667006" y="566166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9" name="Text 37"/>
          <p:cNvSpPr/>
          <p:nvPr/>
        </p:nvSpPr>
        <p:spPr>
          <a:xfrm>
            <a:off x="3229451" y="5966461"/>
            <a:ext cx="104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Ideas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3234214" y="6156961"/>
            <a:ext cx="1038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topics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44722" y="5543551"/>
            <a:ext cx="1217295" cy="883920"/>
          </a:xfrm>
          <a:custGeom>
            <a:avLst/>
            <a:gdLst/>
            <a:ahLst/>
            <a:cxnLst/>
            <a:rect l="l" t="t" r="r" b="b"/>
            <a:pathLst>
              <a:path w="1217295" h="883920">
                <a:moveTo>
                  <a:pt x="76203" y="0"/>
                </a:moveTo>
                <a:lnTo>
                  <a:pt x="1141092" y="0"/>
                </a:lnTo>
                <a:cubicBezTo>
                  <a:pt x="1183178" y="0"/>
                  <a:pt x="1217295" y="34117"/>
                  <a:pt x="1217295" y="76203"/>
                </a:cubicBezTo>
                <a:lnTo>
                  <a:pt x="1217295" y="807717"/>
                </a:lnTo>
                <a:cubicBezTo>
                  <a:pt x="1217295" y="849803"/>
                  <a:pt x="1183178" y="883920"/>
                  <a:pt x="114109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4938475" y="56616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36937" y="145152"/>
                </a:moveTo>
                <a:lnTo>
                  <a:pt x="72509" y="169932"/>
                </a:lnTo>
                <a:cubicBezTo>
                  <a:pt x="63847" y="173281"/>
                  <a:pt x="55319" y="164753"/>
                  <a:pt x="58668" y="156091"/>
                </a:cubicBezTo>
                <a:lnTo>
                  <a:pt x="83448" y="91663"/>
                </a:lnTo>
                <a:cubicBezTo>
                  <a:pt x="84921" y="87868"/>
                  <a:pt x="87868" y="84921"/>
                  <a:pt x="91663" y="83448"/>
                </a:cubicBezTo>
                <a:lnTo>
                  <a:pt x="156091" y="58668"/>
                </a:lnTo>
                <a:cubicBezTo>
                  <a:pt x="164753" y="55319"/>
                  <a:pt x="173281" y="63847"/>
                  <a:pt x="169932" y="72509"/>
                </a:cubicBezTo>
                <a:lnTo>
                  <a:pt x="145152" y="136937"/>
                </a:lnTo>
                <a:cubicBezTo>
                  <a:pt x="143723" y="140732"/>
                  <a:pt x="140732" y="143679"/>
                  <a:pt x="136937" y="145152"/>
                </a:cubicBezTo>
                <a:close/>
                <a:moveTo>
                  <a:pt x="128588" y="114300"/>
                </a:moveTo>
                <a:cubicBezTo>
                  <a:pt x="128588" y="106415"/>
                  <a:pt x="122185" y="100013"/>
                  <a:pt x="114300" y="100013"/>
                </a:cubicBezTo>
                <a:cubicBezTo>
                  <a:pt x="106415" y="100013"/>
                  <a:pt x="100013" y="106415"/>
                  <a:pt x="100013" y="114300"/>
                </a:cubicBezTo>
                <a:cubicBezTo>
                  <a:pt x="100013" y="122185"/>
                  <a:pt x="106415" y="128588"/>
                  <a:pt x="114300" y="128588"/>
                </a:cubicBezTo>
                <a:cubicBezTo>
                  <a:pt x="122185" y="128588"/>
                  <a:pt x="128588" y="122185"/>
                  <a:pt x="128588" y="1143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3" name="Text 41"/>
          <p:cNvSpPr/>
          <p:nvPr/>
        </p:nvSpPr>
        <p:spPr>
          <a:xfrm>
            <a:off x="4529495" y="5966461"/>
            <a:ext cx="104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534257" y="6156961"/>
            <a:ext cx="1038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Directions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744647" y="5543551"/>
            <a:ext cx="1217295" cy="883920"/>
          </a:xfrm>
          <a:custGeom>
            <a:avLst/>
            <a:gdLst/>
            <a:ahLst/>
            <a:cxnLst/>
            <a:rect l="l" t="t" r="r" b="b"/>
            <a:pathLst>
              <a:path w="1217295" h="883920">
                <a:moveTo>
                  <a:pt x="76203" y="0"/>
                </a:moveTo>
                <a:lnTo>
                  <a:pt x="1141092" y="0"/>
                </a:lnTo>
                <a:cubicBezTo>
                  <a:pt x="1183178" y="0"/>
                  <a:pt x="1217295" y="34117"/>
                  <a:pt x="1217295" y="76203"/>
                </a:cubicBezTo>
                <a:lnTo>
                  <a:pt x="1217295" y="807717"/>
                </a:lnTo>
                <a:cubicBezTo>
                  <a:pt x="1217295" y="849803"/>
                  <a:pt x="1183178" y="883920"/>
                  <a:pt x="114109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224111" y="5661661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7" name="Text 45"/>
          <p:cNvSpPr/>
          <p:nvPr/>
        </p:nvSpPr>
        <p:spPr>
          <a:xfrm>
            <a:off x="5829419" y="5966461"/>
            <a:ext cx="104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834182" y="6156961"/>
            <a:ext cx="1038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Gap rating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319010" y="1634958"/>
            <a:ext cx="4484370" cy="3652405"/>
          </a:xfrm>
          <a:custGeom>
            <a:avLst/>
            <a:gdLst/>
            <a:ahLst/>
            <a:cxnLst/>
            <a:rect l="l" t="t" r="r" b="b"/>
            <a:pathLst>
              <a:path w="4484370" h="4017645">
                <a:moveTo>
                  <a:pt x="114302" y="0"/>
                </a:moveTo>
                <a:lnTo>
                  <a:pt x="4370068" y="0"/>
                </a:lnTo>
                <a:cubicBezTo>
                  <a:pt x="4433195" y="0"/>
                  <a:pt x="4484370" y="51175"/>
                  <a:pt x="4484370" y="114302"/>
                </a:cubicBezTo>
                <a:lnTo>
                  <a:pt x="4484370" y="3903343"/>
                </a:lnTo>
                <a:cubicBezTo>
                  <a:pt x="4484370" y="3966470"/>
                  <a:pt x="4433195" y="4017645"/>
                  <a:pt x="4370068" y="4017645"/>
                </a:cubicBezTo>
                <a:lnTo>
                  <a:pt x="114302" y="4017645"/>
                </a:lnTo>
                <a:cubicBezTo>
                  <a:pt x="51175" y="4017645"/>
                  <a:pt x="0" y="3966470"/>
                  <a:pt x="0" y="390334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7465695" y="1658771"/>
            <a:ext cx="4191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Flow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13320" y="2083066"/>
            <a:ext cx="381000" cy="346364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2" name="Shape 50"/>
          <p:cNvSpPr/>
          <p:nvPr/>
        </p:nvSpPr>
        <p:spPr>
          <a:xfrm>
            <a:off x="7637145" y="2186976"/>
            <a:ext cx="133350" cy="138545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3" name="Shape 51"/>
          <p:cNvSpPr/>
          <p:nvPr/>
        </p:nvSpPr>
        <p:spPr>
          <a:xfrm>
            <a:off x="8012430" y="2096921"/>
            <a:ext cx="3598545" cy="318655"/>
          </a:xfrm>
          <a:custGeom>
            <a:avLst/>
            <a:gdLst/>
            <a:ahLst/>
            <a:cxnLst/>
            <a:rect l="l" t="t" r="r" b="b"/>
            <a:pathLst>
              <a:path w="3598545" h="350520">
                <a:moveTo>
                  <a:pt x="76200" y="0"/>
                </a:moveTo>
                <a:lnTo>
                  <a:pt x="3522345" y="0"/>
                </a:lnTo>
                <a:cubicBezTo>
                  <a:pt x="3564429" y="0"/>
                  <a:pt x="3598545" y="34116"/>
                  <a:pt x="3598545" y="76200"/>
                </a:cubicBezTo>
                <a:lnTo>
                  <a:pt x="3598545" y="274320"/>
                </a:lnTo>
                <a:cubicBezTo>
                  <a:pt x="3598545" y="316404"/>
                  <a:pt x="3564429" y="350520"/>
                  <a:pt x="3522345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8092440" y="2169657"/>
            <a:ext cx="35052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Input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501188" y="2530741"/>
            <a:ext cx="128588" cy="155864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6" name="Shape 54"/>
          <p:cNvSpPr/>
          <p:nvPr/>
        </p:nvSpPr>
        <p:spPr>
          <a:xfrm>
            <a:off x="7513320" y="2787916"/>
            <a:ext cx="381000" cy="346364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7" name="Shape 55"/>
          <p:cNvSpPr/>
          <p:nvPr/>
        </p:nvSpPr>
        <p:spPr>
          <a:xfrm>
            <a:off x="7618095" y="2891826"/>
            <a:ext cx="171450" cy="138545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42863" y="142875"/>
                </a:moveTo>
                <a:cubicBezTo>
                  <a:pt x="19199" y="142875"/>
                  <a:pt x="0" y="123676"/>
                  <a:pt x="0" y="100013"/>
                </a:cubicBezTo>
                <a:cubicBezTo>
                  <a:pt x="0" y="81141"/>
                  <a:pt x="12204" y="65127"/>
                  <a:pt x="29141" y="59382"/>
                </a:cubicBezTo>
                <a:cubicBezTo>
                  <a:pt x="28754" y="57090"/>
                  <a:pt x="28575" y="54769"/>
                  <a:pt x="28575" y="52388"/>
                </a:cubicBezTo>
                <a:cubicBezTo>
                  <a:pt x="28575" y="28724"/>
                  <a:pt x="47774" y="9525"/>
                  <a:pt x="71438" y="9525"/>
                </a:cubicBezTo>
                <a:cubicBezTo>
                  <a:pt x="87928" y="9525"/>
                  <a:pt x="102245" y="18842"/>
                  <a:pt x="109418" y="32474"/>
                </a:cubicBezTo>
                <a:cubicBezTo>
                  <a:pt x="113645" y="30004"/>
                  <a:pt x="118586" y="28575"/>
                  <a:pt x="123825" y="28575"/>
                </a:cubicBezTo>
                <a:cubicBezTo>
                  <a:pt x="139601" y="28575"/>
                  <a:pt x="152400" y="41374"/>
                  <a:pt x="152400" y="57150"/>
                </a:cubicBezTo>
                <a:cubicBezTo>
                  <a:pt x="152400" y="61823"/>
                  <a:pt x="151269" y="66258"/>
                  <a:pt x="149275" y="70158"/>
                </a:cubicBezTo>
                <a:cubicBezTo>
                  <a:pt x="162371" y="76200"/>
                  <a:pt x="171450" y="89416"/>
                  <a:pt x="171450" y="104775"/>
                </a:cubicBezTo>
                <a:cubicBezTo>
                  <a:pt x="171450" y="125819"/>
                  <a:pt x="154394" y="142875"/>
                  <a:pt x="133350" y="142875"/>
                </a:cubicBezTo>
                <a:lnTo>
                  <a:pt x="42863" y="142875"/>
                </a:lnTo>
                <a:close/>
                <a:moveTo>
                  <a:pt x="112216" y="93166"/>
                </a:moveTo>
                <a:cubicBezTo>
                  <a:pt x="115014" y="90368"/>
                  <a:pt x="115014" y="85844"/>
                  <a:pt x="112216" y="83076"/>
                </a:cubicBezTo>
                <a:cubicBezTo>
                  <a:pt x="109418" y="80308"/>
                  <a:pt x="104894" y="80278"/>
                  <a:pt x="102126" y="83076"/>
                </a:cubicBezTo>
                <a:lnTo>
                  <a:pt x="92899" y="92303"/>
                </a:lnTo>
                <a:lnTo>
                  <a:pt x="92899" y="61913"/>
                </a:lnTo>
                <a:cubicBezTo>
                  <a:pt x="92899" y="57954"/>
                  <a:pt x="89714" y="54769"/>
                  <a:pt x="85755" y="54769"/>
                </a:cubicBezTo>
                <a:cubicBezTo>
                  <a:pt x="81796" y="54769"/>
                  <a:pt x="78611" y="57954"/>
                  <a:pt x="78611" y="61913"/>
                </a:cubicBezTo>
                <a:lnTo>
                  <a:pt x="78611" y="92303"/>
                </a:lnTo>
                <a:lnTo>
                  <a:pt x="69384" y="83076"/>
                </a:lnTo>
                <a:cubicBezTo>
                  <a:pt x="66586" y="80278"/>
                  <a:pt x="62061" y="80278"/>
                  <a:pt x="59293" y="83076"/>
                </a:cubicBezTo>
                <a:cubicBezTo>
                  <a:pt x="56525" y="85874"/>
                  <a:pt x="56495" y="90398"/>
                  <a:pt x="59293" y="93166"/>
                </a:cubicBezTo>
                <a:lnTo>
                  <a:pt x="80724" y="114598"/>
                </a:lnTo>
                <a:cubicBezTo>
                  <a:pt x="83522" y="117396"/>
                  <a:pt x="88047" y="117396"/>
                  <a:pt x="90815" y="114598"/>
                </a:cubicBezTo>
                <a:lnTo>
                  <a:pt x="112246" y="9316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Shape 56"/>
          <p:cNvSpPr/>
          <p:nvPr/>
        </p:nvSpPr>
        <p:spPr>
          <a:xfrm>
            <a:off x="8012430" y="2801771"/>
            <a:ext cx="3598545" cy="318655"/>
          </a:xfrm>
          <a:custGeom>
            <a:avLst/>
            <a:gdLst/>
            <a:ahLst/>
            <a:cxnLst/>
            <a:rect l="l" t="t" r="r" b="b"/>
            <a:pathLst>
              <a:path w="3598545" h="350520">
                <a:moveTo>
                  <a:pt x="76200" y="0"/>
                </a:moveTo>
                <a:lnTo>
                  <a:pt x="3522345" y="0"/>
                </a:lnTo>
                <a:cubicBezTo>
                  <a:pt x="3564429" y="0"/>
                  <a:pt x="3598545" y="34116"/>
                  <a:pt x="3598545" y="76200"/>
                </a:cubicBezTo>
                <a:lnTo>
                  <a:pt x="3598545" y="274320"/>
                </a:lnTo>
                <a:cubicBezTo>
                  <a:pt x="3598545" y="316404"/>
                  <a:pt x="3564429" y="350520"/>
                  <a:pt x="3522345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8092440" y="2874507"/>
            <a:ext cx="35052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Fetch Papers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501188" y="3235591"/>
            <a:ext cx="128588" cy="155864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1" name="Shape 59"/>
          <p:cNvSpPr/>
          <p:nvPr/>
        </p:nvSpPr>
        <p:spPr>
          <a:xfrm>
            <a:off x="7513320" y="3492766"/>
            <a:ext cx="381000" cy="346364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2" name="Shape 60"/>
          <p:cNvSpPr/>
          <p:nvPr/>
        </p:nvSpPr>
        <p:spPr>
          <a:xfrm>
            <a:off x="7627620" y="3596676"/>
            <a:ext cx="152400" cy="138545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2388" y="7144"/>
                </a:moveTo>
                <a:cubicBezTo>
                  <a:pt x="52388" y="3185"/>
                  <a:pt x="49203" y="0"/>
                  <a:pt x="45244" y="0"/>
                </a:cubicBezTo>
                <a:cubicBezTo>
                  <a:pt x="41285" y="0"/>
                  <a:pt x="38100" y="3185"/>
                  <a:pt x="38100" y="7144"/>
                </a:cubicBezTo>
                <a:lnTo>
                  <a:pt x="38100" y="19050"/>
                </a:lnTo>
                <a:cubicBezTo>
                  <a:pt x="27593" y="19050"/>
                  <a:pt x="19050" y="27593"/>
                  <a:pt x="19050" y="38100"/>
                </a:cubicBezTo>
                <a:lnTo>
                  <a:pt x="7144" y="38100"/>
                </a:lnTo>
                <a:cubicBezTo>
                  <a:pt x="3185" y="38100"/>
                  <a:pt x="0" y="41285"/>
                  <a:pt x="0" y="45244"/>
                </a:cubicBezTo>
                <a:cubicBezTo>
                  <a:pt x="0" y="49203"/>
                  <a:pt x="3185" y="52388"/>
                  <a:pt x="7144" y="52388"/>
                </a:cubicBezTo>
                <a:lnTo>
                  <a:pt x="19050" y="52388"/>
                </a:lnTo>
                <a:lnTo>
                  <a:pt x="19050" y="69056"/>
                </a:lnTo>
                <a:lnTo>
                  <a:pt x="7144" y="69056"/>
                </a:lnTo>
                <a:cubicBezTo>
                  <a:pt x="3185" y="69056"/>
                  <a:pt x="0" y="72241"/>
                  <a:pt x="0" y="76200"/>
                </a:cubicBezTo>
                <a:cubicBezTo>
                  <a:pt x="0" y="80159"/>
                  <a:pt x="3185" y="83344"/>
                  <a:pt x="7144" y="83344"/>
                </a:cubicBezTo>
                <a:lnTo>
                  <a:pt x="19050" y="83344"/>
                </a:lnTo>
                <a:lnTo>
                  <a:pt x="19050" y="100013"/>
                </a:lnTo>
                <a:lnTo>
                  <a:pt x="7144" y="100013"/>
                </a:lnTo>
                <a:cubicBezTo>
                  <a:pt x="3185" y="100013"/>
                  <a:pt x="0" y="103197"/>
                  <a:pt x="0" y="107156"/>
                </a:cubicBezTo>
                <a:cubicBezTo>
                  <a:pt x="0" y="111115"/>
                  <a:pt x="3185" y="114300"/>
                  <a:pt x="7144" y="114300"/>
                </a:cubicBezTo>
                <a:lnTo>
                  <a:pt x="19050" y="114300"/>
                </a:lnTo>
                <a:cubicBezTo>
                  <a:pt x="19050" y="124807"/>
                  <a:pt x="27593" y="133350"/>
                  <a:pt x="38100" y="133350"/>
                </a:cubicBezTo>
                <a:lnTo>
                  <a:pt x="38100" y="145256"/>
                </a:lnTo>
                <a:cubicBezTo>
                  <a:pt x="38100" y="149215"/>
                  <a:pt x="41285" y="152400"/>
                  <a:pt x="45244" y="152400"/>
                </a:cubicBezTo>
                <a:cubicBezTo>
                  <a:pt x="49203" y="152400"/>
                  <a:pt x="52388" y="149215"/>
                  <a:pt x="52388" y="145256"/>
                </a:cubicBezTo>
                <a:lnTo>
                  <a:pt x="52388" y="133350"/>
                </a:lnTo>
                <a:lnTo>
                  <a:pt x="69056" y="133350"/>
                </a:lnTo>
                <a:lnTo>
                  <a:pt x="69056" y="145256"/>
                </a:lnTo>
                <a:cubicBezTo>
                  <a:pt x="69056" y="149215"/>
                  <a:pt x="72241" y="152400"/>
                  <a:pt x="76200" y="152400"/>
                </a:cubicBezTo>
                <a:cubicBezTo>
                  <a:pt x="80159" y="152400"/>
                  <a:pt x="83344" y="149215"/>
                  <a:pt x="83344" y="145256"/>
                </a:cubicBezTo>
                <a:lnTo>
                  <a:pt x="83344" y="133350"/>
                </a:lnTo>
                <a:lnTo>
                  <a:pt x="100013" y="133350"/>
                </a:lnTo>
                <a:lnTo>
                  <a:pt x="100013" y="145256"/>
                </a:lnTo>
                <a:cubicBezTo>
                  <a:pt x="100013" y="149215"/>
                  <a:pt x="103197" y="152400"/>
                  <a:pt x="107156" y="152400"/>
                </a:cubicBezTo>
                <a:cubicBezTo>
                  <a:pt x="111115" y="152400"/>
                  <a:pt x="114300" y="149215"/>
                  <a:pt x="114300" y="145256"/>
                </a:cubicBezTo>
                <a:lnTo>
                  <a:pt x="114300" y="133350"/>
                </a:lnTo>
                <a:cubicBezTo>
                  <a:pt x="124807" y="133350"/>
                  <a:pt x="133350" y="124807"/>
                  <a:pt x="133350" y="114300"/>
                </a:cubicBezTo>
                <a:lnTo>
                  <a:pt x="145256" y="114300"/>
                </a:lnTo>
                <a:cubicBezTo>
                  <a:pt x="149215" y="114300"/>
                  <a:pt x="152400" y="111115"/>
                  <a:pt x="152400" y="107156"/>
                </a:cubicBezTo>
                <a:cubicBezTo>
                  <a:pt x="152400" y="103197"/>
                  <a:pt x="149215" y="100013"/>
                  <a:pt x="145256" y="100013"/>
                </a:cubicBezTo>
                <a:lnTo>
                  <a:pt x="133350" y="100013"/>
                </a:lnTo>
                <a:lnTo>
                  <a:pt x="133350" y="83344"/>
                </a:lnTo>
                <a:lnTo>
                  <a:pt x="145256" y="83344"/>
                </a:lnTo>
                <a:cubicBezTo>
                  <a:pt x="149215" y="83344"/>
                  <a:pt x="152400" y="80159"/>
                  <a:pt x="152400" y="76200"/>
                </a:cubicBezTo>
                <a:cubicBezTo>
                  <a:pt x="152400" y="72241"/>
                  <a:pt x="149215" y="69056"/>
                  <a:pt x="145256" y="69056"/>
                </a:cubicBezTo>
                <a:lnTo>
                  <a:pt x="133350" y="69056"/>
                </a:lnTo>
                <a:lnTo>
                  <a:pt x="133350" y="52388"/>
                </a:lnTo>
                <a:lnTo>
                  <a:pt x="145256" y="52388"/>
                </a:lnTo>
                <a:cubicBezTo>
                  <a:pt x="149215" y="52388"/>
                  <a:pt x="152400" y="49203"/>
                  <a:pt x="152400" y="45244"/>
                </a:cubicBezTo>
                <a:cubicBezTo>
                  <a:pt x="152400" y="41285"/>
                  <a:pt x="149215" y="38100"/>
                  <a:pt x="145256" y="38100"/>
                </a:cubicBez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14300" y="7144"/>
                </a:lnTo>
                <a:cubicBezTo>
                  <a:pt x="114300" y="3185"/>
                  <a:pt x="111115" y="0"/>
                  <a:pt x="107156" y="0"/>
                </a:cubicBezTo>
                <a:cubicBezTo>
                  <a:pt x="103197" y="0"/>
                  <a:pt x="100013" y="3185"/>
                  <a:pt x="100013" y="7144"/>
                </a:cubicBezTo>
                <a:lnTo>
                  <a:pt x="100013" y="19050"/>
                </a:lnTo>
                <a:lnTo>
                  <a:pt x="83344" y="19050"/>
                </a:lnTo>
                <a:lnTo>
                  <a:pt x="83344" y="7144"/>
                </a:lnTo>
                <a:cubicBezTo>
                  <a:pt x="83344" y="3185"/>
                  <a:pt x="80159" y="0"/>
                  <a:pt x="76200" y="0"/>
                </a:cubicBezTo>
                <a:cubicBezTo>
                  <a:pt x="72241" y="0"/>
                  <a:pt x="69056" y="3185"/>
                  <a:pt x="69056" y="7144"/>
                </a:cubicBezTo>
                <a:lnTo>
                  <a:pt x="69056" y="19050"/>
                </a:lnTo>
                <a:lnTo>
                  <a:pt x="52388" y="19050"/>
                </a:lnTo>
                <a:lnTo>
                  <a:pt x="52388" y="7144"/>
                </a:lnTo>
                <a:close/>
                <a:moveTo>
                  <a:pt x="47625" y="38100"/>
                </a:moveTo>
                <a:lnTo>
                  <a:pt x="104775" y="38100"/>
                </a:lnTo>
                <a:cubicBezTo>
                  <a:pt x="110044" y="38100"/>
                  <a:pt x="114300" y="42356"/>
                  <a:pt x="114300" y="47625"/>
                </a:cubicBezTo>
                <a:lnTo>
                  <a:pt x="114300" y="104775"/>
                </a:lnTo>
                <a:cubicBezTo>
                  <a:pt x="114300" y="110044"/>
                  <a:pt x="110044" y="114300"/>
                  <a:pt x="104775" y="114300"/>
                </a:cubicBezTo>
                <a:lnTo>
                  <a:pt x="47625" y="114300"/>
                </a:lnTo>
                <a:cubicBezTo>
                  <a:pt x="42356" y="114300"/>
                  <a:pt x="38100" y="110044"/>
                  <a:pt x="38100" y="104775"/>
                </a:cubicBezTo>
                <a:lnTo>
                  <a:pt x="38100" y="47625"/>
                </a:lnTo>
                <a:cubicBezTo>
                  <a:pt x="38100" y="42356"/>
                  <a:pt x="42356" y="38100"/>
                  <a:pt x="47625" y="38100"/>
                </a:cubicBezTo>
                <a:close/>
                <a:moveTo>
                  <a:pt x="52388" y="52388"/>
                </a:moveTo>
                <a:lnTo>
                  <a:pt x="52388" y="100013"/>
                </a:lnTo>
                <a:lnTo>
                  <a:pt x="100013" y="100013"/>
                </a:lnTo>
                <a:lnTo>
                  <a:pt x="100013" y="52388"/>
                </a:lnTo>
                <a:lnTo>
                  <a:pt x="52388" y="523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3" name="Shape 61"/>
          <p:cNvSpPr/>
          <p:nvPr/>
        </p:nvSpPr>
        <p:spPr>
          <a:xfrm>
            <a:off x="8012430" y="3506621"/>
            <a:ext cx="3598545" cy="318655"/>
          </a:xfrm>
          <a:custGeom>
            <a:avLst/>
            <a:gdLst/>
            <a:ahLst/>
            <a:cxnLst/>
            <a:rect l="l" t="t" r="r" b="b"/>
            <a:pathLst>
              <a:path w="3598545" h="350520">
                <a:moveTo>
                  <a:pt x="76200" y="0"/>
                </a:moveTo>
                <a:lnTo>
                  <a:pt x="3522345" y="0"/>
                </a:lnTo>
                <a:cubicBezTo>
                  <a:pt x="3564429" y="0"/>
                  <a:pt x="3598545" y="34116"/>
                  <a:pt x="3598545" y="76200"/>
                </a:cubicBezTo>
                <a:lnTo>
                  <a:pt x="3598545" y="274320"/>
                </a:lnTo>
                <a:cubicBezTo>
                  <a:pt x="3598545" y="316404"/>
                  <a:pt x="3564429" y="350520"/>
                  <a:pt x="3522345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8092440" y="3579357"/>
            <a:ext cx="35052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Processing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501188" y="3940441"/>
            <a:ext cx="128588" cy="155864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6" name="Shape 64"/>
          <p:cNvSpPr/>
          <p:nvPr/>
        </p:nvSpPr>
        <p:spPr>
          <a:xfrm>
            <a:off x="7513320" y="4197616"/>
            <a:ext cx="381000" cy="346364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7" name="Shape 65"/>
          <p:cNvSpPr/>
          <p:nvPr/>
        </p:nvSpPr>
        <p:spPr>
          <a:xfrm>
            <a:off x="7618095" y="4301526"/>
            <a:ext cx="171450" cy="138545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28724" y="0"/>
                </a:moveTo>
                <a:cubicBezTo>
                  <a:pt x="18217" y="0"/>
                  <a:pt x="9674" y="8543"/>
                  <a:pt x="9674" y="19050"/>
                </a:cubicBezTo>
                <a:lnTo>
                  <a:pt x="9674" y="133350"/>
                </a:lnTo>
                <a:cubicBezTo>
                  <a:pt x="9674" y="143857"/>
                  <a:pt x="18217" y="152400"/>
                  <a:pt x="28724" y="152400"/>
                </a:cubicBezTo>
                <a:lnTo>
                  <a:pt x="104924" y="152400"/>
                </a:lnTo>
                <a:cubicBezTo>
                  <a:pt x="115431" y="152400"/>
                  <a:pt x="123974" y="143857"/>
                  <a:pt x="123974" y="133350"/>
                </a:cubicBezTo>
                <a:lnTo>
                  <a:pt x="123974" y="104775"/>
                </a:lnTo>
                <a:lnTo>
                  <a:pt x="147221" y="104775"/>
                </a:lnTo>
                <a:lnTo>
                  <a:pt x="137993" y="114002"/>
                </a:lnTo>
                <a:cubicBezTo>
                  <a:pt x="135195" y="116800"/>
                  <a:pt x="135195" y="121325"/>
                  <a:pt x="137993" y="124093"/>
                </a:cubicBezTo>
                <a:cubicBezTo>
                  <a:pt x="140791" y="126861"/>
                  <a:pt x="145316" y="126891"/>
                  <a:pt x="148084" y="124093"/>
                </a:cubicBezTo>
                <a:lnTo>
                  <a:pt x="169515" y="102662"/>
                </a:lnTo>
                <a:cubicBezTo>
                  <a:pt x="172313" y="99864"/>
                  <a:pt x="172313" y="95339"/>
                  <a:pt x="169515" y="92571"/>
                </a:cubicBezTo>
                <a:lnTo>
                  <a:pt x="148084" y="71140"/>
                </a:lnTo>
                <a:cubicBezTo>
                  <a:pt x="145286" y="68342"/>
                  <a:pt x="140762" y="68342"/>
                  <a:pt x="137993" y="71140"/>
                </a:cubicBezTo>
                <a:cubicBezTo>
                  <a:pt x="135225" y="73938"/>
                  <a:pt x="135195" y="78462"/>
                  <a:pt x="137993" y="81230"/>
                </a:cubicBezTo>
                <a:lnTo>
                  <a:pt x="147221" y="90458"/>
                </a:lnTo>
                <a:lnTo>
                  <a:pt x="123974" y="90458"/>
                </a:lnTo>
                <a:lnTo>
                  <a:pt x="123974" y="50721"/>
                </a:lnTo>
                <a:cubicBezTo>
                  <a:pt x="123974" y="45660"/>
                  <a:pt x="121980" y="40809"/>
                  <a:pt x="118408" y="37237"/>
                </a:cubicBezTo>
                <a:lnTo>
                  <a:pt x="86678" y="5566"/>
                </a:lnTo>
                <a:cubicBezTo>
                  <a:pt x="83106" y="1994"/>
                  <a:pt x="78284" y="0"/>
                  <a:pt x="73223" y="0"/>
                </a:cubicBezTo>
                <a:lnTo>
                  <a:pt x="28724" y="0"/>
                </a:lnTo>
                <a:close/>
                <a:moveTo>
                  <a:pt x="106561" y="52388"/>
                </a:moveTo>
                <a:lnTo>
                  <a:pt x="78730" y="52388"/>
                </a:lnTo>
                <a:cubicBezTo>
                  <a:pt x="74771" y="52388"/>
                  <a:pt x="71586" y="49203"/>
                  <a:pt x="71586" y="45244"/>
                </a:cubicBezTo>
                <a:lnTo>
                  <a:pt x="71586" y="17413"/>
                </a:lnTo>
                <a:lnTo>
                  <a:pt x="106561" y="52388"/>
                </a:lnTo>
                <a:close/>
                <a:moveTo>
                  <a:pt x="66824" y="97631"/>
                </a:moveTo>
                <a:cubicBezTo>
                  <a:pt x="66824" y="93672"/>
                  <a:pt x="70009" y="90488"/>
                  <a:pt x="73968" y="90488"/>
                </a:cubicBezTo>
                <a:lnTo>
                  <a:pt x="104924" y="90488"/>
                </a:lnTo>
                <a:lnTo>
                  <a:pt x="104924" y="104775"/>
                </a:lnTo>
                <a:lnTo>
                  <a:pt x="73968" y="104775"/>
                </a:lnTo>
                <a:cubicBezTo>
                  <a:pt x="70009" y="104775"/>
                  <a:pt x="66824" y="101590"/>
                  <a:pt x="66824" y="976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8" name="Shape 66"/>
          <p:cNvSpPr/>
          <p:nvPr/>
        </p:nvSpPr>
        <p:spPr>
          <a:xfrm>
            <a:off x="8012430" y="4211471"/>
            <a:ext cx="3598545" cy="318655"/>
          </a:xfrm>
          <a:custGeom>
            <a:avLst/>
            <a:gdLst/>
            <a:ahLst/>
            <a:cxnLst/>
            <a:rect l="l" t="t" r="r" b="b"/>
            <a:pathLst>
              <a:path w="3598545" h="350520">
                <a:moveTo>
                  <a:pt x="76200" y="0"/>
                </a:moveTo>
                <a:lnTo>
                  <a:pt x="3522345" y="0"/>
                </a:lnTo>
                <a:cubicBezTo>
                  <a:pt x="3564429" y="0"/>
                  <a:pt x="3598545" y="34116"/>
                  <a:pt x="3598545" y="76200"/>
                </a:cubicBezTo>
                <a:lnTo>
                  <a:pt x="3598545" y="274320"/>
                </a:lnTo>
                <a:cubicBezTo>
                  <a:pt x="3598545" y="316404"/>
                  <a:pt x="3564429" y="350520"/>
                  <a:pt x="3522345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8092440" y="4284207"/>
            <a:ext cx="35052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Output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9501188" y="4645291"/>
            <a:ext cx="128588" cy="155864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71" name="Shape 69"/>
          <p:cNvSpPr/>
          <p:nvPr/>
        </p:nvSpPr>
        <p:spPr>
          <a:xfrm>
            <a:off x="7513320" y="4902466"/>
            <a:ext cx="381000" cy="346364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72" name="Shape 70"/>
          <p:cNvSpPr/>
          <p:nvPr/>
        </p:nvSpPr>
        <p:spPr>
          <a:xfrm>
            <a:off x="7627620" y="5006376"/>
            <a:ext cx="152400" cy="138545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04775"/>
                </a:lnTo>
                <a:cubicBezTo>
                  <a:pt x="0" y="115282"/>
                  <a:pt x="8543" y="123825"/>
                  <a:pt x="19050" y="123825"/>
                </a:cubicBezTo>
                <a:lnTo>
                  <a:pt x="61912" y="123825"/>
                </a:lnTo>
                <a:lnTo>
                  <a:pt x="57150" y="138113"/>
                </a:lnTo>
                <a:lnTo>
                  <a:pt x="35719" y="138113"/>
                </a:lnTo>
                <a:cubicBezTo>
                  <a:pt x="31760" y="138113"/>
                  <a:pt x="28575" y="141297"/>
                  <a:pt x="28575" y="145256"/>
                </a:cubicBezTo>
                <a:cubicBezTo>
                  <a:pt x="28575" y="149215"/>
                  <a:pt x="31760" y="152400"/>
                  <a:pt x="35719" y="152400"/>
                </a:cubicBezTo>
                <a:lnTo>
                  <a:pt x="116681" y="152400"/>
                </a:lnTo>
                <a:cubicBezTo>
                  <a:pt x="120640" y="152400"/>
                  <a:pt x="123825" y="149215"/>
                  <a:pt x="123825" y="145256"/>
                </a:cubicBezTo>
                <a:cubicBezTo>
                  <a:pt x="123825" y="141297"/>
                  <a:pt x="120640" y="138113"/>
                  <a:pt x="116681" y="138113"/>
                </a:cubicBezTo>
                <a:lnTo>
                  <a:pt x="95250" y="138113"/>
                </a:lnTo>
                <a:lnTo>
                  <a:pt x="90488" y="123825"/>
                </a:lnTo>
                <a:lnTo>
                  <a:pt x="133350" y="123825"/>
                </a:lnTo>
                <a:cubicBezTo>
                  <a:pt x="143857" y="123825"/>
                  <a:pt x="152400" y="115282"/>
                  <a:pt x="152400" y="104775"/>
                </a:cubicBezTo>
                <a:lnTo>
                  <a:pt x="152400" y="28575"/>
                </a:lnTo>
                <a:cubicBezTo>
                  <a:pt x="152400" y="18068"/>
                  <a:pt x="143857" y="9525"/>
                  <a:pt x="133350" y="9525"/>
                </a:cubicBezTo>
                <a:lnTo>
                  <a:pt x="19050" y="9525"/>
                </a:lnTo>
                <a:close/>
                <a:moveTo>
                  <a:pt x="28575" y="28575"/>
                </a:moveTo>
                <a:lnTo>
                  <a:pt x="123825" y="28575"/>
                </a:lnTo>
                <a:cubicBezTo>
                  <a:pt x="129094" y="28575"/>
                  <a:pt x="133350" y="32831"/>
                  <a:pt x="133350" y="38100"/>
                </a:cubicBezTo>
                <a:lnTo>
                  <a:pt x="133350" y="85725"/>
                </a:lnTo>
                <a:cubicBezTo>
                  <a:pt x="133350" y="90994"/>
                  <a:pt x="129094" y="95250"/>
                  <a:pt x="123825" y="95250"/>
                </a:cubicBezTo>
                <a:lnTo>
                  <a:pt x="28575" y="95250"/>
                </a:lnTo>
                <a:cubicBezTo>
                  <a:pt x="23306" y="95250"/>
                  <a:pt x="19050" y="90994"/>
                  <a:pt x="19050" y="85725"/>
                </a:cubicBezTo>
                <a:lnTo>
                  <a:pt x="19050" y="38100"/>
                </a:lnTo>
                <a:cubicBezTo>
                  <a:pt x="19050" y="32831"/>
                  <a:pt x="23306" y="28575"/>
                  <a:pt x="28575" y="285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3" name="Shape 71"/>
          <p:cNvSpPr/>
          <p:nvPr/>
        </p:nvSpPr>
        <p:spPr>
          <a:xfrm>
            <a:off x="8012430" y="4916321"/>
            <a:ext cx="3598545" cy="318655"/>
          </a:xfrm>
          <a:custGeom>
            <a:avLst/>
            <a:gdLst/>
            <a:ahLst/>
            <a:cxnLst/>
            <a:rect l="l" t="t" r="r" b="b"/>
            <a:pathLst>
              <a:path w="3598545" h="350520">
                <a:moveTo>
                  <a:pt x="76200" y="0"/>
                </a:moveTo>
                <a:lnTo>
                  <a:pt x="3522345" y="0"/>
                </a:lnTo>
                <a:cubicBezTo>
                  <a:pt x="3564429" y="0"/>
                  <a:pt x="3598545" y="34116"/>
                  <a:pt x="3598545" y="76200"/>
                </a:cubicBezTo>
                <a:lnTo>
                  <a:pt x="3598545" y="274320"/>
                </a:lnTo>
                <a:cubicBezTo>
                  <a:pt x="3598545" y="316404"/>
                  <a:pt x="3564429" y="350520"/>
                  <a:pt x="3522345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8092440" y="4989057"/>
            <a:ext cx="350520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UI Display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319010" y="5662961"/>
            <a:ext cx="4484370" cy="699655"/>
          </a:xfrm>
          <a:custGeom>
            <a:avLst/>
            <a:gdLst/>
            <a:ahLst/>
            <a:cxnLst/>
            <a:rect l="l" t="t" r="r" b="b"/>
            <a:pathLst>
              <a:path w="4484370" h="769620">
                <a:moveTo>
                  <a:pt x="114296" y="0"/>
                </a:moveTo>
                <a:lnTo>
                  <a:pt x="4370074" y="0"/>
                </a:lnTo>
                <a:cubicBezTo>
                  <a:pt x="4433198" y="0"/>
                  <a:pt x="4484370" y="51172"/>
                  <a:pt x="4484370" y="114296"/>
                </a:cubicBezTo>
                <a:lnTo>
                  <a:pt x="4484370" y="655324"/>
                </a:lnTo>
                <a:cubicBezTo>
                  <a:pt x="4484370" y="718448"/>
                  <a:pt x="4433198" y="769620"/>
                  <a:pt x="43700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8749784" y="5794580"/>
            <a:ext cx="200025" cy="207818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77" name="Text 75"/>
          <p:cNvSpPr/>
          <p:nvPr/>
        </p:nvSpPr>
        <p:spPr>
          <a:xfrm>
            <a:off x="8673584" y="6059548"/>
            <a:ext cx="35242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9145071" y="5874244"/>
            <a:ext cx="9525" cy="277091"/>
          </a:xfrm>
          <a:custGeom>
            <a:avLst/>
            <a:gdLst/>
            <a:ahLst/>
            <a:cxnLst/>
            <a:rect l="l" t="t" r="r" b="b"/>
            <a:pathLst>
              <a:path w="9525" h="304800">
                <a:moveTo>
                  <a:pt x="0" y="0"/>
                </a:moveTo>
                <a:lnTo>
                  <a:pt x="9525" y="0"/>
                </a:lnTo>
                <a:lnTo>
                  <a:pt x="952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79" name="Shape 77"/>
          <p:cNvSpPr/>
          <p:nvPr/>
        </p:nvSpPr>
        <p:spPr>
          <a:xfrm>
            <a:off x="9364623" y="5794580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80" name="Text 78"/>
          <p:cNvSpPr/>
          <p:nvPr/>
        </p:nvSpPr>
        <p:spPr>
          <a:xfrm>
            <a:off x="9273659" y="6059548"/>
            <a:ext cx="4095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9803249" y="5874244"/>
            <a:ext cx="9525" cy="277091"/>
          </a:xfrm>
          <a:custGeom>
            <a:avLst/>
            <a:gdLst/>
            <a:ahLst/>
            <a:cxnLst/>
            <a:rect l="l" t="t" r="r" b="b"/>
            <a:pathLst>
              <a:path w="9525" h="304800">
                <a:moveTo>
                  <a:pt x="0" y="0"/>
                </a:moveTo>
                <a:lnTo>
                  <a:pt x="9525" y="0"/>
                </a:lnTo>
                <a:lnTo>
                  <a:pt x="952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82" name="Shape 80"/>
          <p:cNvSpPr/>
          <p:nvPr/>
        </p:nvSpPr>
        <p:spPr>
          <a:xfrm>
            <a:off x="10077807" y="5794580"/>
            <a:ext cx="228600" cy="207818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83" name="Text 81"/>
          <p:cNvSpPr/>
          <p:nvPr/>
        </p:nvSpPr>
        <p:spPr>
          <a:xfrm>
            <a:off x="9931837" y="6059548"/>
            <a:ext cx="52387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Reliable</a:t>
            </a:r>
            <a:endParaRPr lang="en-US" sz="1600" dirty="0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0B3739B2-DD8F-4C26-97BC-157BD4EEA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6977"/>
          </a:xfrm>
          <a:custGeom>
            <a:avLst/>
            <a:gdLst/>
            <a:ahLst/>
            <a:cxnLst/>
            <a:rect l="l" t="t" r="r" b="b"/>
            <a:pathLst>
              <a:path w="12192000" h="6856977">
                <a:moveTo>
                  <a:pt x="0" y="0"/>
                </a:moveTo>
                <a:lnTo>
                  <a:pt x="12192000" y="0"/>
                </a:lnTo>
                <a:lnTo>
                  <a:pt x="12192000" y="6856977"/>
                </a:lnTo>
                <a:lnTo>
                  <a:pt x="0" y="68569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27302" y="327302"/>
            <a:ext cx="11602856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kern="0" spc="52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DESIGN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7302" y="589144"/>
            <a:ext cx="11733777" cy="3927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9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0575" y="1109842"/>
            <a:ext cx="11527577" cy="4015402"/>
          </a:xfrm>
          <a:custGeom>
            <a:avLst/>
            <a:gdLst/>
            <a:ahLst/>
            <a:cxnLst/>
            <a:rect l="l" t="t" r="r" b="b"/>
            <a:pathLst>
              <a:path w="11527577" h="4416941">
                <a:moveTo>
                  <a:pt x="98189" y="0"/>
                </a:moveTo>
                <a:lnTo>
                  <a:pt x="11429388" y="0"/>
                </a:lnTo>
                <a:cubicBezTo>
                  <a:pt x="11483616" y="0"/>
                  <a:pt x="11527577" y="43961"/>
                  <a:pt x="11527577" y="98189"/>
                </a:cubicBezTo>
                <a:lnTo>
                  <a:pt x="11527577" y="4318752"/>
                </a:lnTo>
                <a:cubicBezTo>
                  <a:pt x="11527577" y="4372980"/>
                  <a:pt x="11483616" y="4416941"/>
                  <a:pt x="11429388" y="4416941"/>
                </a:cubicBezTo>
                <a:lnTo>
                  <a:pt x="98189" y="4416941"/>
                </a:lnTo>
                <a:cubicBezTo>
                  <a:pt x="43961" y="4416941"/>
                  <a:pt x="0" y="4372980"/>
                  <a:pt x="0" y="4318752"/>
                </a:cubicBezTo>
                <a:lnTo>
                  <a:pt x="0" y="98189"/>
                </a:lnTo>
                <a:cubicBezTo>
                  <a:pt x="0" y="43961"/>
                  <a:pt x="43961" y="0"/>
                  <a:pt x="98189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905614" y="1187578"/>
            <a:ext cx="654604" cy="595095"/>
          </a:xfrm>
          <a:custGeom>
            <a:avLst/>
            <a:gdLst/>
            <a:ahLst/>
            <a:cxnLst/>
            <a:rect l="l" t="t" r="r" b="b"/>
            <a:pathLst>
              <a:path w="654604" h="654604">
                <a:moveTo>
                  <a:pt x="130921" y="0"/>
                </a:moveTo>
                <a:lnTo>
                  <a:pt x="523683" y="0"/>
                </a:lnTo>
                <a:cubicBezTo>
                  <a:pt x="595940" y="0"/>
                  <a:pt x="654604" y="58664"/>
                  <a:pt x="654604" y="130921"/>
                </a:cubicBezTo>
                <a:lnTo>
                  <a:pt x="654604" y="523683"/>
                </a:lnTo>
                <a:cubicBezTo>
                  <a:pt x="654604" y="595940"/>
                  <a:pt x="595940" y="654604"/>
                  <a:pt x="523683" y="654604"/>
                </a:cubicBezTo>
                <a:lnTo>
                  <a:pt x="130921" y="654604"/>
                </a:lnTo>
                <a:cubicBezTo>
                  <a:pt x="58664" y="654604"/>
                  <a:pt x="0" y="595940"/>
                  <a:pt x="0" y="523683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  <a:effectLst>
            <a:outerShdw blurRad="327302" dist="50800" dir="2700000" algn="bl" rotWithShape="0">
              <a:srgbClr val="8B5CF6">
                <a:alpha val="20000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2127565" y="1373545"/>
            <a:ext cx="214792" cy="223161"/>
          </a:xfrm>
          <a:custGeom>
            <a:avLst/>
            <a:gdLst/>
            <a:ahLst/>
            <a:cxnLst/>
            <a:rect l="l" t="t" r="r" b="b"/>
            <a:pathLst>
              <a:path w="214792" h="245477">
                <a:moveTo>
                  <a:pt x="107396" y="118903"/>
                </a:moveTo>
                <a:cubicBezTo>
                  <a:pt x="139150" y="118903"/>
                  <a:pt x="164930" y="93123"/>
                  <a:pt x="164930" y="61369"/>
                </a:cubicBezTo>
                <a:cubicBezTo>
                  <a:pt x="164930" y="29615"/>
                  <a:pt x="139150" y="3836"/>
                  <a:pt x="107396" y="3836"/>
                </a:cubicBezTo>
                <a:cubicBezTo>
                  <a:pt x="75642" y="3836"/>
                  <a:pt x="49862" y="29615"/>
                  <a:pt x="49862" y="61369"/>
                </a:cubicBezTo>
                <a:cubicBezTo>
                  <a:pt x="49862" y="93123"/>
                  <a:pt x="75642" y="118903"/>
                  <a:pt x="107396" y="118903"/>
                </a:cubicBezTo>
                <a:close/>
                <a:moveTo>
                  <a:pt x="93156" y="145752"/>
                </a:moveTo>
                <a:cubicBezTo>
                  <a:pt x="45931" y="145752"/>
                  <a:pt x="7671" y="184011"/>
                  <a:pt x="7671" y="231237"/>
                </a:cubicBezTo>
                <a:cubicBezTo>
                  <a:pt x="7671" y="239100"/>
                  <a:pt x="14048" y="245477"/>
                  <a:pt x="21911" y="245477"/>
                </a:cubicBezTo>
                <a:lnTo>
                  <a:pt x="192881" y="245477"/>
                </a:lnTo>
                <a:cubicBezTo>
                  <a:pt x="200744" y="245477"/>
                  <a:pt x="207121" y="239100"/>
                  <a:pt x="207121" y="231237"/>
                </a:cubicBezTo>
                <a:cubicBezTo>
                  <a:pt x="207121" y="184011"/>
                  <a:pt x="168861" y="145752"/>
                  <a:pt x="121636" y="145752"/>
                </a:cubicBezTo>
                <a:lnTo>
                  <a:pt x="93156" y="14575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2101790" y="1919543"/>
            <a:ext cx="327302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658408" y="1617534"/>
            <a:ext cx="2675694" cy="29755"/>
          </a:xfrm>
          <a:custGeom>
            <a:avLst/>
            <a:gdLst/>
            <a:ahLst/>
            <a:cxnLst/>
            <a:rect l="l" t="t" r="r" b="b"/>
            <a:pathLst>
              <a:path w="2675694" h="32730">
                <a:moveTo>
                  <a:pt x="0" y="0"/>
                </a:moveTo>
                <a:lnTo>
                  <a:pt x="2675694" y="0"/>
                </a:lnTo>
                <a:lnTo>
                  <a:pt x="2675694" y="32730"/>
                </a:lnTo>
                <a:lnTo>
                  <a:pt x="0" y="3273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22D3EE"/>
              </a:gs>
            </a:gsLst>
            <a:lin ang="0" scaled="1"/>
          </a:gradFill>
          <a:ln/>
        </p:spPr>
      </p:sp>
      <p:sp>
        <p:nvSpPr>
          <p:cNvPr id="10" name="Shape 8"/>
          <p:cNvSpPr/>
          <p:nvPr/>
        </p:nvSpPr>
        <p:spPr>
          <a:xfrm>
            <a:off x="5420019" y="1558023"/>
            <a:ext cx="163651" cy="148774"/>
          </a:xfrm>
          <a:custGeom>
            <a:avLst/>
            <a:gdLst/>
            <a:ahLst/>
            <a:cxnLst/>
            <a:rect l="l" t="t" r="r" b="b"/>
            <a:pathLst>
              <a:path w="163651" h="163651">
                <a:moveTo>
                  <a:pt x="160646" y="89049"/>
                </a:moveTo>
                <a:cubicBezTo>
                  <a:pt x="164642" y="85054"/>
                  <a:pt x="164642" y="78565"/>
                  <a:pt x="160646" y="74570"/>
                </a:cubicBezTo>
                <a:lnTo>
                  <a:pt x="109506" y="23429"/>
                </a:lnTo>
                <a:cubicBezTo>
                  <a:pt x="105510" y="19434"/>
                  <a:pt x="99022" y="19434"/>
                  <a:pt x="95026" y="23429"/>
                </a:cubicBezTo>
                <a:cubicBezTo>
                  <a:pt x="91031" y="27424"/>
                  <a:pt x="91031" y="33913"/>
                  <a:pt x="95026" y="37908"/>
                </a:cubicBezTo>
                <a:lnTo>
                  <a:pt x="128715" y="71597"/>
                </a:lnTo>
                <a:lnTo>
                  <a:pt x="10228" y="71597"/>
                </a:lnTo>
                <a:cubicBezTo>
                  <a:pt x="4571" y="71597"/>
                  <a:pt x="0" y="76168"/>
                  <a:pt x="0" y="81826"/>
                </a:cubicBezTo>
                <a:cubicBezTo>
                  <a:pt x="0" y="87483"/>
                  <a:pt x="4571" y="92054"/>
                  <a:pt x="10228" y="92054"/>
                </a:cubicBezTo>
                <a:lnTo>
                  <a:pt x="128715" y="92054"/>
                </a:lnTo>
                <a:lnTo>
                  <a:pt x="95026" y="125743"/>
                </a:lnTo>
                <a:cubicBezTo>
                  <a:pt x="91031" y="129738"/>
                  <a:pt x="91031" y="136227"/>
                  <a:pt x="95026" y="140222"/>
                </a:cubicBezTo>
                <a:cubicBezTo>
                  <a:pt x="99022" y="144217"/>
                  <a:pt x="105510" y="144217"/>
                  <a:pt x="109506" y="140222"/>
                </a:cubicBezTo>
                <a:lnTo>
                  <a:pt x="160646" y="89081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11" name="Shape 9"/>
          <p:cNvSpPr/>
          <p:nvPr/>
        </p:nvSpPr>
        <p:spPr>
          <a:xfrm>
            <a:off x="5767778" y="1105752"/>
            <a:ext cx="654604" cy="595095"/>
          </a:xfrm>
          <a:custGeom>
            <a:avLst/>
            <a:gdLst/>
            <a:ahLst/>
            <a:cxnLst/>
            <a:rect l="l" t="t" r="r" b="b"/>
            <a:pathLst>
              <a:path w="654604" h="654604">
                <a:moveTo>
                  <a:pt x="130921" y="0"/>
                </a:moveTo>
                <a:lnTo>
                  <a:pt x="523683" y="0"/>
                </a:lnTo>
                <a:cubicBezTo>
                  <a:pt x="595940" y="0"/>
                  <a:pt x="654604" y="58664"/>
                  <a:pt x="654604" y="130921"/>
                </a:cubicBezTo>
                <a:lnTo>
                  <a:pt x="654604" y="523683"/>
                </a:lnTo>
                <a:cubicBezTo>
                  <a:pt x="654604" y="595940"/>
                  <a:pt x="595940" y="654604"/>
                  <a:pt x="523683" y="654604"/>
                </a:cubicBezTo>
                <a:lnTo>
                  <a:pt x="130921" y="654604"/>
                </a:lnTo>
                <a:cubicBezTo>
                  <a:pt x="58664" y="654604"/>
                  <a:pt x="0" y="595940"/>
                  <a:pt x="0" y="523683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  <a:effectLst>
            <a:outerShdw blurRad="327302" dist="50800" dir="2700000" algn="bl" rotWithShape="0">
              <a:srgbClr val="8B5CF6">
                <a:alpha val="20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5974387" y="1291719"/>
            <a:ext cx="245477" cy="223161"/>
          </a:xfrm>
          <a:custGeom>
            <a:avLst/>
            <a:gdLst/>
            <a:ahLst/>
            <a:cxnLst/>
            <a:rect l="l" t="t" r="r" b="b"/>
            <a:pathLst>
              <a:path w="245477" h="245477">
                <a:moveTo>
                  <a:pt x="30685" y="15342"/>
                </a:moveTo>
                <a:cubicBezTo>
                  <a:pt x="13760" y="15342"/>
                  <a:pt x="0" y="29102"/>
                  <a:pt x="0" y="46027"/>
                </a:cubicBezTo>
                <a:lnTo>
                  <a:pt x="0" y="168765"/>
                </a:lnTo>
                <a:cubicBezTo>
                  <a:pt x="0" y="185690"/>
                  <a:pt x="13760" y="199450"/>
                  <a:pt x="30685" y="199450"/>
                </a:cubicBezTo>
                <a:lnTo>
                  <a:pt x="99725" y="199450"/>
                </a:lnTo>
                <a:lnTo>
                  <a:pt x="92054" y="222463"/>
                </a:lnTo>
                <a:lnTo>
                  <a:pt x="57534" y="222463"/>
                </a:lnTo>
                <a:cubicBezTo>
                  <a:pt x="51157" y="222463"/>
                  <a:pt x="46027" y="227593"/>
                  <a:pt x="46027" y="233970"/>
                </a:cubicBezTo>
                <a:cubicBezTo>
                  <a:pt x="46027" y="240346"/>
                  <a:pt x="51157" y="245477"/>
                  <a:pt x="57534" y="245477"/>
                </a:cubicBezTo>
                <a:lnTo>
                  <a:pt x="187943" y="245477"/>
                </a:lnTo>
                <a:cubicBezTo>
                  <a:pt x="194320" y="245477"/>
                  <a:pt x="199450" y="240346"/>
                  <a:pt x="199450" y="233970"/>
                </a:cubicBezTo>
                <a:cubicBezTo>
                  <a:pt x="199450" y="227593"/>
                  <a:pt x="194320" y="222463"/>
                  <a:pt x="187943" y="222463"/>
                </a:cubicBezTo>
                <a:lnTo>
                  <a:pt x="153423" y="222463"/>
                </a:lnTo>
                <a:lnTo>
                  <a:pt x="145752" y="199450"/>
                </a:lnTo>
                <a:lnTo>
                  <a:pt x="214792" y="199450"/>
                </a:lnTo>
                <a:cubicBezTo>
                  <a:pt x="231716" y="199450"/>
                  <a:pt x="245477" y="185690"/>
                  <a:pt x="245477" y="168765"/>
                </a:cubicBezTo>
                <a:lnTo>
                  <a:pt x="245477" y="46027"/>
                </a:lnTo>
                <a:cubicBezTo>
                  <a:pt x="245477" y="29102"/>
                  <a:pt x="231716" y="15342"/>
                  <a:pt x="214792" y="15342"/>
                </a:cubicBezTo>
                <a:lnTo>
                  <a:pt x="30685" y="15342"/>
                </a:lnTo>
                <a:close/>
                <a:moveTo>
                  <a:pt x="46027" y="46027"/>
                </a:moveTo>
                <a:lnTo>
                  <a:pt x="199450" y="46027"/>
                </a:lnTo>
                <a:cubicBezTo>
                  <a:pt x="207936" y="46027"/>
                  <a:pt x="214792" y="52883"/>
                  <a:pt x="214792" y="61369"/>
                </a:cubicBezTo>
                <a:lnTo>
                  <a:pt x="214792" y="138081"/>
                </a:lnTo>
                <a:cubicBezTo>
                  <a:pt x="214792" y="146567"/>
                  <a:pt x="207936" y="153423"/>
                  <a:pt x="199450" y="153423"/>
                </a:cubicBezTo>
                <a:lnTo>
                  <a:pt x="46027" y="153423"/>
                </a:lnTo>
                <a:cubicBezTo>
                  <a:pt x="37541" y="153423"/>
                  <a:pt x="30685" y="146567"/>
                  <a:pt x="30685" y="138081"/>
                </a:cubicBezTo>
                <a:lnTo>
                  <a:pt x="30685" y="61369"/>
                </a:lnTo>
                <a:cubicBezTo>
                  <a:pt x="30685" y="52883"/>
                  <a:pt x="37541" y="46027"/>
                  <a:pt x="46027" y="460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5841523" y="1837718"/>
            <a:ext cx="572779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72003" y="2032613"/>
            <a:ext cx="507318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20572" y="1617534"/>
            <a:ext cx="2675694" cy="29755"/>
          </a:xfrm>
          <a:custGeom>
            <a:avLst/>
            <a:gdLst/>
            <a:ahLst/>
            <a:cxnLst/>
            <a:rect l="l" t="t" r="r" b="b"/>
            <a:pathLst>
              <a:path w="2675694" h="32730">
                <a:moveTo>
                  <a:pt x="0" y="0"/>
                </a:moveTo>
                <a:lnTo>
                  <a:pt x="2675694" y="0"/>
                </a:lnTo>
                <a:lnTo>
                  <a:pt x="2675694" y="32730"/>
                </a:lnTo>
                <a:lnTo>
                  <a:pt x="0" y="3273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8B5CF6"/>
              </a:gs>
            </a:gsLst>
            <a:lin ang="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9282183" y="1558023"/>
            <a:ext cx="163651" cy="148774"/>
          </a:xfrm>
          <a:custGeom>
            <a:avLst/>
            <a:gdLst/>
            <a:ahLst/>
            <a:cxnLst/>
            <a:rect l="l" t="t" r="r" b="b"/>
            <a:pathLst>
              <a:path w="163651" h="163651">
                <a:moveTo>
                  <a:pt x="160646" y="89049"/>
                </a:moveTo>
                <a:cubicBezTo>
                  <a:pt x="164642" y="85054"/>
                  <a:pt x="164642" y="78565"/>
                  <a:pt x="160646" y="74570"/>
                </a:cubicBezTo>
                <a:lnTo>
                  <a:pt x="109506" y="23429"/>
                </a:lnTo>
                <a:cubicBezTo>
                  <a:pt x="105510" y="19434"/>
                  <a:pt x="99022" y="19434"/>
                  <a:pt x="95026" y="23429"/>
                </a:cubicBezTo>
                <a:cubicBezTo>
                  <a:pt x="91031" y="27424"/>
                  <a:pt x="91031" y="33913"/>
                  <a:pt x="95026" y="37908"/>
                </a:cubicBezTo>
                <a:lnTo>
                  <a:pt x="128715" y="71597"/>
                </a:lnTo>
                <a:lnTo>
                  <a:pt x="10228" y="71597"/>
                </a:lnTo>
                <a:cubicBezTo>
                  <a:pt x="4571" y="71597"/>
                  <a:pt x="0" y="76168"/>
                  <a:pt x="0" y="81826"/>
                </a:cubicBezTo>
                <a:cubicBezTo>
                  <a:pt x="0" y="87483"/>
                  <a:pt x="4571" y="92054"/>
                  <a:pt x="10228" y="92054"/>
                </a:cubicBezTo>
                <a:lnTo>
                  <a:pt x="128715" y="92054"/>
                </a:lnTo>
                <a:lnTo>
                  <a:pt x="95026" y="125743"/>
                </a:lnTo>
                <a:cubicBezTo>
                  <a:pt x="91031" y="129738"/>
                  <a:pt x="91031" y="136227"/>
                  <a:pt x="95026" y="140222"/>
                </a:cubicBezTo>
                <a:cubicBezTo>
                  <a:pt x="99022" y="144217"/>
                  <a:pt x="105510" y="144217"/>
                  <a:pt x="109506" y="140222"/>
                </a:cubicBezTo>
                <a:lnTo>
                  <a:pt x="160646" y="89081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7" name="Shape 15"/>
          <p:cNvSpPr/>
          <p:nvPr/>
        </p:nvSpPr>
        <p:spPr>
          <a:xfrm>
            <a:off x="9629942" y="1105752"/>
            <a:ext cx="654604" cy="595095"/>
          </a:xfrm>
          <a:custGeom>
            <a:avLst/>
            <a:gdLst/>
            <a:ahLst/>
            <a:cxnLst/>
            <a:rect l="l" t="t" r="r" b="b"/>
            <a:pathLst>
              <a:path w="654604" h="654604">
                <a:moveTo>
                  <a:pt x="130921" y="0"/>
                </a:moveTo>
                <a:lnTo>
                  <a:pt x="523683" y="0"/>
                </a:lnTo>
                <a:cubicBezTo>
                  <a:pt x="595940" y="0"/>
                  <a:pt x="654604" y="58664"/>
                  <a:pt x="654604" y="130921"/>
                </a:cubicBezTo>
                <a:lnTo>
                  <a:pt x="654604" y="523683"/>
                </a:lnTo>
                <a:cubicBezTo>
                  <a:pt x="654604" y="595940"/>
                  <a:pt x="595940" y="654604"/>
                  <a:pt x="523683" y="654604"/>
                </a:cubicBezTo>
                <a:lnTo>
                  <a:pt x="130921" y="654604"/>
                </a:lnTo>
                <a:cubicBezTo>
                  <a:pt x="58664" y="654604"/>
                  <a:pt x="0" y="595940"/>
                  <a:pt x="0" y="523683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  <a:effectLst>
            <a:outerShdw blurRad="327302" dist="50800" dir="2700000" algn="bl" rotWithShape="0">
              <a:srgbClr val="8B5CF6">
                <a:alpha val="20000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9851893" y="1291719"/>
            <a:ext cx="214792" cy="223161"/>
          </a:xfrm>
          <a:custGeom>
            <a:avLst/>
            <a:gdLst/>
            <a:ahLst/>
            <a:cxnLst/>
            <a:rect l="l" t="t" r="r" b="b"/>
            <a:pathLst>
              <a:path w="214792" h="245477">
                <a:moveTo>
                  <a:pt x="30685" y="15342"/>
                </a:moveTo>
                <a:cubicBezTo>
                  <a:pt x="13760" y="15342"/>
                  <a:pt x="0" y="29102"/>
                  <a:pt x="0" y="46027"/>
                </a:cubicBezTo>
                <a:lnTo>
                  <a:pt x="0" y="76711"/>
                </a:lnTo>
                <a:cubicBezTo>
                  <a:pt x="0" y="93636"/>
                  <a:pt x="13760" y="107396"/>
                  <a:pt x="30685" y="107396"/>
                </a:cubicBezTo>
                <a:lnTo>
                  <a:pt x="184107" y="107396"/>
                </a:lnTo>
                <a:cubicBezTo>
                  <a:pt x="201032" y="107396"/>
                  <a:pt x="214792" y="93636"/>
                  <a:pt x="214792" y="76711"/>
                </a:cubicBezTo>
                <a:lnTo>
                  <a:pt x="214792" y="46027"/>
                </a:lnTo>
                <a:cubicBezTo>
                  <a:pt x="214792" y="29102"/>
                  <a:pt x="201032" y="15342"/>
                  <a:pt x="184107" y="15342"/>
                </a:cubicBezTo>
                <a:lnTo>
                  <a:pt x="30685" y="15342"/>
                </a:lnTo>
                <a:close/>
                <a:moveTo>
                  <a:pt x="134245" y="49862"/>
                </a:moveTo>
                <a:cubicBezTo>
                  <a:pt x="140596" y="49862"/>
                  <a:pt x="145752" y="55018"/>
                  <a:pt x="145752" y="61369"/>
                </a:cubicBezTo>
                <a:cubicBezTo>
                  <a:pt x="145752" y="67720"/>
                  <a:pt x="140596" y="72876"/>
                  <a:pt x="134245" y="72876"/>
                </a:cubicBezTo>
                <a:cubicBezTo>
                  <a:pt x="127894" y="72876"/>
                  <a:pt x="122738" y="67720"/>
                  <a:pt x="122738" y="61369"/>
                </a:cubicBezTo>
                <a:cubicBezTo>
                  <a:pt x="122738" y="55018"/>
                  <a:pt x="127894" y="49862"/>
                  <a:pt x="134245" y="49862"/>
                </a:cubicBezTo>
                <a:close/>
                <a:moveTo>
                  <a:pt x="161094" y="61369"/>
                </a:moveTo>
                <a:cubicBezTo>
                  <a:pt x="161094" y="55018"/>
                  <a:pt x="166250" y="49862"/>
                  <a:pt x="172601" y="49862"/>
                </a:cubicBezTo>
                <a:cubicBezTo>
                  <a:pt x="178951" y="49862"/>
                  <a:pt x="184107" y="55018"/>
                  <a:pt x="184107" y="61369"/>
                </a:cubicBezTo>
                <a:cubicBezTo>
                  <a:pt x="184107" y="67720"/>
                  <a:pt x="178951" y="72876"/>
                  <a:pt x="172601" y="72876"/>
                </a:cubicBezTo>
                <a:cubicBezTo>
                  <a:pt x="166250" y="72876"/>
                  <a:pt x="161094" y="67720"/>
                  <a:pt x="161094" y="61369"/>
                </a:cubicBezTo>
                <a:close/>
                <a:moveTo>
                  <a:pt x="30685" y="138081"/>
                </a:moveTo>
                <a:cubicBezTo>
                  <a:pt x="13760" y="138081"/>
                  <a:pt x="0" y="151841"/>
                  <a:pt x="0" y="168765"/>
                </a:cubicBezTo>
                <a:lnTo>
                  <a:pt x="0" y="199450"/>
                </a:lnTo>
                <a:cubicBezTo>
                  <a:pt x="0" y="216374"/>
                  <a:pt x="13760" y="230134"/>
                  <a:pt x="30685" y="230134"/>
                </a:cubicBezTo>
                <a:lnTo>
                  <a:pt x="184107" y="230134"/>
                </a:lnTo>
                <a:cubicBezTo>
                  <a:pt x="201032" y="230134"/>
                  <a:pt x="214792" y="216374"/>
                  <a:pt x="214792" y="199450"/>
                </a:cubicBezTo>
                <a:lnTo>
                  <a:pt x="214792" y="168765"/>
                </a:lnTo>
                <a:cubicBezTo>
                  <a:pt x="214792" y="151841"/>
                  <a:pt x="201032" y="138081"/>
                  <a:pt x="184107" y="138081"/>
                </a:cubicBezTo>
                <a:lnTo>
                  <a:pt x="30685" y="138081"/>
                </a:lnTo>
                <a:close/>
                <a:moveTo>
                  <a:pt x="134245" y="172601"/>
                </a:moveTo>
                <a:cubicBezTo>
                  <a:pt x="140596" y="172601"/>
                  <a:pt x="145752" y="177757"/>
                  <a:pt x="145752" y="184107"/>
                </a:cubicBezTo>
                <a:cubicBezTo>
                  <a:pt x="145752" y="190458"/>
                  <a:pt x="140596" y="195614"/>
                  <a:pt x="134245" y="195614"/>
                </a:cubicBezTo>
                <a:cubicBezTo>
                  <a:pt x="127894" y="195614"/>
                  <a:pt x="122738" y="190458"/>
                  <a:pt x="122738" y="184107"/>
                </a:cubicBezTo>
                <a:cubicBezTo>
                  <a:pt x="122738" y="177757"/>
                  <a:pt x="127894" y="172601"/>
                  <a:pt x="134245" y="172601"/>
                </a:cubicBezTo>
                <a:close/>
                <a:moveTo>
                  <a:pt x="161094" y="184107"/>
                </a:moveTo>
                <a:cubicBezTo>
                  <a:pt x="161094" y="177757"/>
                  <a:pt x="166250" y="172601"/>
                  <a:pt x="172601" y="172601"/>
                </a:cubicBezTo>
                <a:cubicBezTo>
                  <a:pt x="178951" y="172601"/>
                  <a:pt x="184107" y="177757"/>
                  <a:pt x="184107" y="184107"/>
                </a:cubicBezTo>
                <a:cubicBezTo>
                  <a:pt x="184107" y="190458"/>
                  <a:pt x="178951" y="195614"/>
                  <a:pt x="172601" y="195614"/>
                </a:cubicBezTo>
                <a:cubicBezTo>
                  <a:pt x="166250" y="195614"/>
                  <a:pt x="161094" y="190458"/>
                  <a:pt x="161094" y="18410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9817731" y="1837718"/>
            <a:ext cx="343667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747055" y="2032613"/>
            <a:ext cx="474588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21437" y="2394133"/>
            <a:ext cx="147286" cy="178528"/>
          </a:xfrm>
          <a:custGeom>
            <a:avLst/>
            <a:gdLst/>
            <a:ahLst/>
            <a:cxnLst/>
            <a:rect l="l" t="t" r="r" b="b"/>
            <a:pathLst>
              <a:path w="147286" h="196381">
                <a:moveTo>
                  <a:pt x="64975" y="192776"/>
                </a:moveTo>
                <a:cubicBezTo>
                  <a:pt x="69769" y="197570"/>
                  <a:pt x="77555" y="197570"/>
                  <a:pt x="82350" y="192776"/>
                </a:cubicBezTo>
                <a:lnTo>
                  <a:pt x="143719" y="131407"/>
                </a:lnTo>
                <a:cubicBezTo>
                  <a:pt x="148513" y="126612"/>
                  <a:pt x="148513" y="118826"/>
                  <a:pt x="143719" y="114032"/>
                </a:cubicBezTo>
                <a:cubicBezTo>
                  <a:pt x="138924" y="109237"/>
                  <a:pt x="131138" y="109237"/>
                  <a:pt x="126344" y="114032"/>
                </a:cubicBezTo>
                <a:lnTo>
                  <a:pt x="85917" y="154458"/>
                </a:lnTo>
                <a:lnTo>
                  <a:pt x="85917" y="12274"/>
                </a:lnTo>
                <a:cubicBezTo>
                  <a:pt x="85917" y="5485"/>
                  <a:pt x="80432" y="0"/>
                  <a:pt x="73643" y="0"/>
                </a:cubicBezTo>
                <a:cubicBezTo>
                  <a:pt x="66854" y="0"/>
                  <a:pt x="61369" y="5485"/>
                  <a:pt x="61369" y="12274"/>
                </a:cubicBezTo>
                <a:lnTo>
                  <a:pt x="61369" y="154458"/>
                </a:lnTo>
                <a:lnTo>
                  <a:pt x="20942" y="114032"/>
                </a:lnTo>
                <a:cubicBezTo>
                  <a:pt x="16148" y="109237"/>
                  <a:pt x="8362" y="109237"/>
                  <a:pt x="3567" y="114032"/>
                </a:cubicBezTo>
                <a:cubicBezTo>
                  <a:pt x="-1227" y="118826"/>
                  <a:pt x="-1227" y="126612"/>
                  <a:pt x="3567" y="131407"/>
                </a:cubicBezTo>
                <a:lnTo>
                  <a:pt x="64936" y="192776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22" name="Shape 20"/>
          <p:cNvSpPr/>
          <p:nvPr/>
        </p:nvSpPr>
        <p:spPr>
          <a:xfrm>
            <a:off x="1908887" y="2833611"/>
            <a:ext cx="1986723" cy="1047366"/>
          </a:xfrm>
          <a:custGeom>
            <a:avLst/>
            <a:gdLst/>
            <a:ahLst/>
            <a:cxnLst/>
            <a:rect l="l" t="t" r="r" b="b"/>
            <a:pathLst>
              <a:path w="1986723" h="1152103">
                <a:moveTo>
                  <a:pt x="98194" y="0"/>
                </a:moveTo>
                <a:lnTo>
                  <a:pt x="1888529" y="0"/>
                </a:lnTo>
                <a:cubicBezTo>
                  <a:pt x="1942760" y="0"/>
                  <a:pt x="1986723" y="43963"/>
                  <a:pt x="1986723" y="98194"/>
                </a:cubicBezTo>
                <a:lnTo>
                  <a:pt x="1986723" y="1053909"/>
                </a:lnTo>
                <a:cubicBezTo>
                  <a:pt x="1986723" y="1108140"/>
                  <a:pt x="1942760" y="1152103"/>
                  <a:pt x="1888529" y="1152103"/>
                </a:cubicBezTo>
                <a:lnTo>
                  <a:pt x="98194" y="1152103"/>
                </a:lnTo>
                <a:cubicBezTo>
                  <a:pt x="43963" y="1152103"/>
                  <a:pt x="0" y="1108140"/>
                  <a:pt x="0" y="1053909"/>
                </a:cubicBezTo>
                <a:lnTo>
                  <a:pt x="0" y="98194"/>
                </a:lnTo>
                <a:cubicBezTo>
                  <a:pt x="0" y="43963"/>
                  <a:pt x="43963" y="0"/>
                  <a:pt x="9819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2674774" y="2936263"/>
            <a:ext cx="458223" cy="416566"/>
          </a:xfrm>
          <a:custGeom>
            <a:avLst/>
            <a:gdLst/>
            <a:ahLst/>
            <a:cxnLst/>
            <a:rect l="l" t="t" r="r" b="b"/>
            <a:pathLst>
              <a:path w="458223" h="458223">
                <a:moveTo>
                  <a:pt x="98193" y="0"/>
                </a:moveTo>
                <a:lnTo>
                  <a:pt x="360030" y="0"/>
                </a:lnTo>
                <a:cubicBezTo>
                  <a:pt x="414261" y="0"/>
                  <a:pt x="458223" y="43962"/>
                  <a:pt x="458223" y="98193"/>
                </a:cubicBezTo>
                <a:lnTo>
                  <a:pt x="458223" y="360030"/>
                </a:lnTo>
                <a:cubicBezTo>
                  <a:pt x="458223" y="414261"/>
                  <a:pt x="414261" y="458223"/>
                  <a:pt x="360030" y="458223"/>
                </a:cubicBezTo>
                <a:lnTo>
                  <a:pt x="98193" y="458223"/>
                </a:lnTo>
                <a:cubicBezTo>
                  <a:pt x="43962" y="458223"/>
                  <a:pt x="0" y="414261"/>
                  <a:pt x="0" y="360030"/>
                </a:cubicBezTo>
                <a:lnTo>
                  <a:pt x="0" y="98193"/>
                </a:lnTo>
                <a:cubicBezTo>
                  <a:pt x="0" y="43962"/>
                  <a:pt x="43962" y="0"/>
                  <a:pt x="98193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2817968" y="3055282"/>
            <a:ext cx="171834" cy="178528"/>
          </a:xfrm>
          <a:custGeom>
            <a:avLst/>
            <a:gdLst/>
            <a:ahLst/>
            <a:cxnLst/>
            <a:rect l="l" t="t" r="r" b="b"/>
            <a:pathLst>
              <a:path w="171834" h="196381">
                <a:moveTo>
                  <a:pt x="171834" y="78936"/>
                </a:moveTo>
                <a:cubicBezTo>
                  <a:pt x="166157" y="82695"/>
                  <a:pt x="159636" y="85725"/>
                  <a:pt x="152847" y="88141"/>
                </a:cubicBezTo>
                <a:cubicBezTo>
                  <a:pt x="134820" y="94585"/>
                  <a:pt x="111155" y="98191"/>
                  <a:pt x="85917" y="98191"/>
                </a:cubicBezTo>
                <a:cubicBezTo>
                  <a:pt x="60679" y="98191"/>
                  <a:pt x="36975" y="94547"/>
                  <a:pt x="18986" y="88141"/>
                </a:cubicBezTo>
                <a:cubicBezTo>
                  <a:pt x="12235" y="85725"/>
                  <a:pt x="5677" y="82695"/>
                  <a:pt x="0" y="78936"/>
                </a:cubicBezTo>
                <a:lnTo>
                  <a:pt x="0" y="110464"/>
                </a:lnTo>
                <a:cubicBezTo>
                  <a:pt x="0" y="127418"/>
                  <a:pt x="38471" y="141149"/>
                  <a:pt x="85917" y="141149"/>
                </a:cubicBezTo>
                <a:cubicBezTo>
                  <a:pt x="133363" y="141149"/>
                  <a:pt x="171834" y="127418"/>
                  <a:pt x="171834" y="110464"/>
                </a:cubicBezTo>
                <a:lnTo>
                  <a:pt x="171834" y="78936"/>
                </a:lnTo>
                <a:close/>
                <a:moveTo>
                  <a:pt x="171834" y="49095"/>
                </a:moveTo>
                <a:lnTo>
                  <a:pt x="171834" y="30685"/>
                </a:lnTo>
                <a:cubicBezTo>
                  <a:pt x="171834" y="13731"/>
                  <a:pt x="133363" y="0"/>
                  <a:pt x="85917" y="0"/>
                </a:cubicBezTo>
                <a:cubicBezTo>
                  <a:pt x="38471" y="0"/>
                  <a:pt x="0" y="13731"/>
                  <a:pt x="0" y="30685"/>
                </a:cubicBezTo>
                <a:lnTo>
                  <a:pt x="0" y="49095"/>
                </a:lnTo>
                <a:cubicBezTo>
                  <a:pt x="0" y="66049"/>
                  <a:pt x="38471" y="79780"/>
                  <a:pt x="85917" y="79780"/>
                </a:cubicBezTo>
                <a:cubicBezTo>
                  <a:pt x="133363" y="79780"/>
                  <a:pt x="171834" y="66049"/>
                  <a:pt x="171834" y="49095"/>
                </a:cubicBezTo>
                <a:close/>
                <a:moveTo>
                  <a:pt x="152847" y="149511"/>
                </a:moveTo>
                <a:cubicBezTo>
                  <a:pt x="134859" y="155916"/>
                  <a:pt x="111193" y="159560"/>
                  <a:pt x="85917" y="159560"/>
                </a:cubicBezTo>
                <a:cubicBezTo>
                  <a:pt x="60640" y="159560"/>
                  <a:pt x="36975" y="155916"/>
                  <a:pt x="18986" y="149511"/>
                </a:cubicBezTo>
                <a:cubicBezTo>
                  <a:pt x="12235" y="147094"/>
                  <a:pt x="5677" y="144064"/>
                  <a:pt x="0" y="140305"/>
                </a:cubicBezTo>
                <a:lnTo>
                  <a:pt x="0" y="165697"/>
                </a:lnTo>
                <a:cubicBezTo>
                  <a:pt x="0" y="182650"/>
                  <a:pt x="38471" y="196381"/>
                  <a:pt x="85917" y="196381"/>
                </a:cubicBezTo>
                <a:cubicBezTo>
                  <a:pt x="133363" y="196381"/>
                  <a:pt x="171834" y="182650"/>
                  <a:pt x="171834" y="165697"/>
                </a:cubicBezTo>
                <a:lnTo>
                  <a:pt x="171834" y="140305"/>
                </a:lnTo>
                <a:cubicBezTo>
                  <a:pt x="166157" y="144064"/>
                  <a:pt x="159636" y="147094"/>
                  <a:pt x="152847" y="149511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5" name="Text 23"/>
          <p:cNvSpPr/>
          <p:nvPr/>
        </p:nvSpPr>
        <p:spPr>
          <a:xfrm>
            <a:off x="2010350" y="3448044"/>
            <a:ext cx="1783796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arXiv API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2014442" y="3642937"/>
            <a:ext cx="1775613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 Fetching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036350" y="2833611"/>
            <a:ext cx="1986723" cy="1047366"/>
          </a:xfrm>
          <a:custGeom>
            <a:avLst/>
            <a:gdLst/>
            <a:ahLst/>
            <a:cxnLst/>
            <a:rect l="l" t="t" r="r" b="b"/>
            <a:pathLst>
              <a:path w="1986723" h="1152103">
                <a:moveTo>
                  <a:pt x="98194" y="0"/>
                </a:moveTo>
                <a:lnTo>
                  <a:pt x="1888529" y="0"/>
                </a:lnTo>
                <a:cubicBezTo>
                  <a:pt x="1942760" y="0"/>
                  <a:pt x="1986723" y="43963"/>
                  <a:pt x="1986723" y="98194"/>
                </a:cubicBezTo>
                <a:lnTo>
                  <a:pt x="1986723" y="1053909"/>
                </a:lnTo>
                <a:cubicBezTo>
                  <a:pt x="1986723" y="1108140"/>
                  <a:pt x="1942760" y="1152103"/>
                  <a:pt x="1888529" y="1152103"/>
                </a:cubicBezTo>
                <a:lnTo>
                  <a:pt x="98194" y="1152103"/>
                </a:lnTo>
                <a:cubicBezTo>
                  <a:pt x="43963" y="1152103"/>
                  <a:pt x="0" y="1108140"/>
                  <a:pt x="0" y="1053909"/>
                </a:cubicBezTo>
                <a:lnTo>
                  <a:pt x="0" y="98194"/>
                </a:lnTo>
                <a:cubicBezTo>
                  <a:pt x="0" y="43963"/>
                  <a:pt x="43963" y="0"/>
                  <a:pt x="9819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802237" y="2936263"/>
            <a:ext cx="458223" cy="416566"/>
          </a:xfrm>
          <a:custGeom>
            <a:avLst/>
            <a:gdLst/>
            <a:ahLst/>
            <a:cxnLst/>
            <a:rect l="l" t="t" r="r" b="b"/>
            <a:pathLst>
              <a:path w="458223" h="458223">
                <a:moveTo>
                  <a:pt x="98193" y="0"/>
                </a:moveTo>
                <a:lnTo>
                  <a:pt x="360030" y="0"/>
                </a:lnTo>
                <a:cubicBezTo>
                  <a:pt x="414261" y="0"/>
                  <a:pt x="458223" y="43962"/>
                  <a:pt x="458223" y="98193"/>
                </a:cubicBezTo>
                <a:lnTo>
                  <a:pt x="458223" y="360030"/>
                </a:lnTo>
                <a:cubicBezTo>
                  <a:pt x="458223" y="414261"/>
                  <a:pt x="414261" y="458223"/>
                  <a:pt x="360030" y="458223"/>
                </a:cubicBezTo>
                <a:lnTo>
                  <a:pt x="98193" y="458223"/>
                </a:lnTo>
                <a:cubicBezTo>
                  <a:pt x="43962" y="458223"/>
                  <a:pt x="0" y="414261"/>
                  <a:pt x="0" y="360030"/>
                </a:cubicBezTo>
                <a:lnTo>
                  <a:pt x="0" y="98193"/>
                </a:lnTo>
                <a:cubicBezTo>
                  <a:pt x="0" y="43962"/>
                  <a:pt x="43962" y="0"/>
                  <a:pt x="98193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4933157" y="3055282"/>
            <a:ext cx="196381" cy="178528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25276" y="87643"/>
                </a:moveTo>
                <a:cubicBezTo>
                  <a:pt x="30378" y="51972"/>
                  <a:pt x="61101" y="24548"/>
                  <a:pt x="98191" y="24548"/>
                </a:cubicBezTo>
                <a:cubicBezTo>
                  <a:pt x="118519" y="24548"/>
                  <a:pt x="136930" y="32794"/>
                  <a:pt x="150278" y="46104"/>
                </a:cubicBezTo>
                <a:cubicBezTo>
                  <a:pt x="150354" y="46180"/>
                  <a:pt x="150431" y="46257"/>
                  <a:pt x="150508" y="46334"/>
                </a:cubicBezTo>
                <a:lnTo>
                  <a:pt x="153423" y="49095"/>
                </a:lnTo>
                <a:lnTo>
                  <a:pt x="135050" y="49095"/>
                </a:lnTo>
                <a:cubicBezTo>
                  <a:pt x="128261" y="49095"/>
                  <a:pt x="122777" y="54580"/>
                  <a:pt x="122777" y="61369"/>
                </a:cubicBezTo>
                <a:cubicBezTo>
                  <a:pt x="122777" y="68158"/>
                  <a:pt x="128261" y="73643"/>
                  <a:pt x="135050" y="73643"/>
                </a:cubicBezTo>
                <a:lnTo>
                  <a:pt x="184146" y="73643"/>
                </a:lnTo>
                <a:cubicBezTo>
                  <a:pt x="190935" y="73643"/>
                  <a:pt x="196420" y="68158"/>
                  <a:pt x="196420" y="61369"/>
                </a:cubicBezTo>
                <a:lnTo>
                  <a:pt x="196420" y="12274"/>
                </a:lnTo>
                <a:cubicBezTo>
                  <a:pt x="196420" y="5485"/>
                  <a:pt x="190935" y="0"/>
                  <a:pt x="184146" y="0"/>
                </a:cubicBezTo>
                <a:cubicBezTo>
                  <a:pt x="177357" y="0"/>
                  <a:pt x="171872" y="5485"/>
                  <a:pt x="171872" y="12274"/>
                </a:cubicBezTo>
                <a:lnTo>
                  <a:pt x="171872" y="32756"/>
                </a:lnTo>
                <a:lnTo>
                  <a:pt x="167538" y="28652"/>
                </a:lnTo>
                <a:cubicBezTo>
                  <a:pt x="149779" y="10970"/>
                  <a:pt x="125231" y="0"/>
                  <a:pt x="98191" y="0"/>
                </a:cubicBezTo>
                <a:cubicBezTo>
                  <a:pt x="48712" y="0"/>
                  <a:pt x="7786" y="36591"/>
                  <a:pt x="997" y="84191"/>
                </a:cubicBezTo>
                <a:cubicBezTo>
                  <a:pt x="38" y="90903"/>
                  <a:pt x="4679" y="97117"/>
                  <a:pt x="11392" y="98076"/>
                </a:cubicBezTo>
                <a:cubicBezTo>
                  <a:pt x="18104" y="99034"/>
                  <a:pt x="24318" y="94355"/>
                  <a:pt x="25276" y="87681"/>
                </a:cubicBezTo>
                <a:close/>
                <a:moveTo>
                  <a:pt x="195384" y="112190"/>
                </a:moveTo>
                <a:cubicBezTo>
                  <a:pt x="196343" y="105478"/>
                  <a:pt x="191663" y="99265"/>
                  <a:pt x="184990" y="98306"/>
                </a:cubicBezTo>
                <a:cubicBezTo>
                  <a:pt x="178316" y="97347"/>
                  <a:pt x="172064" y="102026"/>
                  <a:pt x="171105" y="108700"/>
                </a:cubicBezTo>
                <a:cubicBezTo>
                  <a:pt x="166003" y="144371"/>
                  <a:pt x="135281" y="171795"/>
                  <a:pt x="98191" y="171795"/>
                </a:cubicBezTo>
                <a:cubicBezTo>
                  <a:pt x="77862" y="171795"/>
                  <a:pt x="59451" y="163549"/>
                  <a:pt x="46104" y="150239"/>
                </a:cubicBezTo>
                <a:cubicBezTo>
                  <a:pt x="46027" y="150163"/>
                  <a:pt x="45950" y="150086"/>
                  <a:pt x="45873" y="150009"/>
                </a:cubicBezTo>
                <a:lnTo>
                  <a:pt x="42958" y="147248"/>
                </a:lnTo>
                <a:lnTo>
                  <a:pt x="61331" y="147248"/>
                </a:lnTo>
                <a:cubicBezTo>
                  <a:pt x="68120" y="147248"/>
                  <a:pt x="73605" y="141763"/>
                  <a:pt x="73605" y="134974"/>
                </a:cubicBezTo>
                <a:cubicBezTo>
                  <a:pt x="73605" y="128185"/>
                  <a:pt x="68120" y="122700"/>
                  <a:pt x="61331" y="122700"/>
                </a:cubicBezTo>
                <a:lnTo>
                  <a:pt x="12274" y="122738"/>
                </a:lnTo>
                <a:cubicBezTo>
                  <a:pt x="9014" y="122738"/>
                  <a:pt x="5868" y="124042"/>
                  <a:pt x="3567" y="126382"/>
                </a:cubicBezTo>
                <a:cubicBezTo>
                  <a:pt x="1266" y="128722"/>
                  <a:pt x="-38" y="131829"/>
                  <a:pt x="0" y="135127"/>
                </a:cubicBezTo>
                <a:lnTo>
                  <a:pt x="384" y="183839"/>
                </a:lnTo>
                <a:cubicBezTo>
                  <a:pt x="422" y="190628"/>
                  <a:pt x="5983" y="196074"/>
                  <a:pt x="12772" y="195998"/>
                </a:cubicBezTo>
                <a:cubicBezTo>
                  <a:pt x="19561" y="195921"/>
                  <a:pt x="25008" y="190398"/>
                  <a:pt x="24931" y="183609"/>
                </a:cubicBezTo>
                <a:lnTo>
                  <a:pt x="24778" y="163856"/>
                </a:lnTo>
                <a:lnTo>
                  <a:pt x="28882" y="167729"/>
                </a:lnTo>
                <a:cubicBezTo>
                  <a:pt x="46641" y="185411"/>
                  <a:pt x="71150" y="196381"/>
                  <a:pt x="98191" y="196381"/>
                </a:cubicBezTo>
                <a:cubicBezTo>
                  <a:pt x="147669" y="196381"/>
                  <a:pt x="188595" y="159790"/>
                  <a:pt x="195384" y="11219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0" name="Text 28"/>
          <p:cNvSpPr/>
          <p:nvPr/>
        </p:nvSpPr>
        <p:spPr>
          <a:xfrm>
            <a:off x="4137813" y="3448044"/>
            <a:ext cx="1783796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141905" y="3642937"/>
            <a:ext cx="1775613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63813" y="2833611"/>
            <a:ext cx="1986723" cy="1047366"/>
          </a:xfrm>
          <a:custGeom>
            <a:avLst/>
            <a:gdLst/>
            <a:ahLst/>
            <a:cxnLst/>
            <a:rect l="l" t="t" r="r" b="b"/>
            <a:pathLst>
              <a:path w="1986723" h="1152103">
                <a:moveTo>
                  <a:pt x="98194" y="0"/>
                </a:moveTo>
                <a:lnTo>
                  <a:pt x="1888529" y="0"/>
                </a:lnTo>
                <a:cubicBezTo>
                  <a:pt x="1942760" y="0"/>
                  <a:pt x="1986723" y="43963"/>
                  <a:pt x="1986723" y="98194"/>
                </a:cubicBezTo>
                <a:lnTo>
                  <a:pt x="1986723" y="1053909"/>
                </a:lnTo>
                <a:cubicBezTo>
                  <a:pt x="1986723" y="1108140"/>
                  <a:pt x="1942760" y="1152103"/>
                  <a:pt x="1888529" y="1152103"/>
                </a:cubicBezTo>
                <a:lnTo>
                  <a:pt x="98194" y="1152103"/>
                </a:lnTo>
                <a:cubicBezTo>
                  <a:pt x="43963" y="1152103"/>
                  <a:pt x="0" y="1108140"/>
                  <a:pt x="0" y="1053909"/>
                </a:cubicBezTo>
                <a:lnTo>
                  <a:pt x="0" y="98194"/>
                </a:lnTo>
                <a:cubicBezTo>
                  <a:pt x="0" y="43963"/>
                  <a:pt x="43963" y="0"/>
                  <a:pt x="9819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929700" y="2936263"/>
            <a:ext cx="458223" cy="416566"/>
          </a:xfrm>
          <a:custGeom>
            <a:avLst/>
            <a:gdLst/>
            <a:ahLst/>
            <a:cxnLst/>
            <a:rect l="l" t="t" r="r" b="b"/>
            <a:pathLst>
              <a:path w="458223" h="458223">
                <a:moveTo>
                  <a:pt x="98193" y="0"/>
                </a:moveTo>
                <a:lnTo>
                  <a:pt x="360030" y="0"/>
                </a:lnTo>
                <a:cubicBezTo>
                  <a:pt x="414261" y="0"/>
                  <a:pt x="458223" y="43962"/>
                  <a:pt x="458223" y="98193"/>
                </a:cubicBezTo>
                <a:lnTo>
                  <a:pt x="458223" y="360030"/>
                </a:lnTo>
                <a:cubicBezTo>
                  <a:pt x="458223" y="414261"/>
                  <a:pt x="414261" y="458223"/>
                  <a:pt x="360030" y="458223"/>
                </a:cubicBezTo>
                <a:lnTo>
                  <a:pt x="98193" y="458223"/>
                </a:lnTo>
                <a:cubicBezTo>
                  <a:pt x="43962" y="458223"/>
                  <a:pt x="0" y="414261"/>
                  <a:pt x="0" y="360030"/>
                </a:cubicBezTo>
                <a:lnTo>
                  <a:pt x="0" y="98193"/>
                </a:lnTo>
                <a:cubicBezTo>
                  <a:pt x="0" y="43962"/>
                  <a:pt x="43962" y="0"/>
                  <a:pt x="98193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060621" y="3055282"/>
            <a:ext cx="196381" cy="178528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0" y="30685"/>
                </a:moveTo>
                <a:cubicBezTo>
                  <a:pt x="0" y="20520"/>
                  <a:pt x="8246" y="12274"/>
                  <a:pt x="18411" y="12274"/>
                </a:cubicBezTo>
                <a:lnTo>
                  <a:pt x="55232" y="12274"/>
                </a:lnTo>
                <a:cubicBezTo>
                  <a:pt x="65396" y="12274"/>
                  <a:pt x="73643" y="20520"/>
                  <a:pt x="73643" y="30685"/>
                </a:cubicBezTo>
                <a:lnTo>
                  <a:pt x="73643" y="36821"/>
                </a:lnTo>
                <a:lnTo>
                  <a:pt x="122738" y="36821"/>
                </a:lnTo>
                <a:lnTo>
                  <a:pt x="122738" y="30685"/>
                </a:lnTo>
                <a:cubicBezTo>
                  <a:pt x="122738" y="20520"/>
                  <a:pt x="130985" y="12274"/>
                  <a:pt x="141149" y="12274"/>
                </a:cubicBezTo>
                <a:lnTo>
                  <a:pt x="177970" y="12274"/>
                </a:lnTo>
                <a:cubicBezTo>
                  <a:pt x="188135" y="12274"/>
                  <a:pt x="196381" y="20520"/>
                  <a:pt x="196381" y="30685"/>
                </a:cubicBezTo>
                <a:lnTo>
                  <a:pt x="196381" y="67506"/>
                </a:lnTo>
                <a:cubicBezTo>
                  <a:pt x="196381" y="77670"/>
                  <a:pt x="188135" y="85917"/>
                  <a:pt x="177970" y="85917"/>
                </a:cubicBezTo>
                <a:lnTo>
                  <a:pt x="141149" y="85917"/>
                </a:lnTo>
                <a:cubicBezTo>
                  <a:pt x="130985" y="85917"/>
                  <a:pt x="122738" y="77670"/>
                  <a:pt x="122738" y="67506"/>
                </a:cubicBezTo>
                <a:lnTo>
                  <a:pt x="122738" y="61369"/>
                </a:lnTo>
                <a:lnTo>
                  <a:pt x="73643" y="61369"/>
                </a:lnTo>
                <a:lnTo>
                  <a:pt x="73643" y="67506"/>
                </a:lnTo>
                <a:cubicBezTo>
                  <a:pt x="73643" y="70306"/>
                  <a:pt x="72991" y="72991"/>
                  <a:pt x="71879" y="75369"/>
                </a:cubicBezTo>
                <a:lnTo>
                  <a:pt x="98191" y="110464"/>
                </a:lnTo>
                <a:lnTo>
                  <a:pt x="128875" y="110464"/>
                </a:lnTo>
                <a:cubicBezTo>
                  <a:pt x="139039" y="110464"/>
                  <a:pt x="147286" y="118711"/>
                  <a:pt x="147286" y="128875"/>
                </a:cubicBezTo>
                <a:lnTo>
                  <a:pt x="147286" y="165697"/>
                </a:lnTo>
                <a:cubicBezTo>
                  <a:pt x="147286" y="175861"/>
                  <a:pt x="139039" y="184107"/>
                  <a:pt x="128875" y="184107"/>
                </a:cubicBezTo>
                <a:lnTo>
                  <a:pt x="92054" y="184107"/>
                </a:lnTo>
                <a:cubicBezTo>
                  <a:pt x="81889" y="184107"/>
                  <a:pt x="73643" y="175861"/>
                  <a:pt x="73643" y="165697"/>
                </a:cubicBezTo>
                <a:lnTo>
                  <a:pt x="73643" y="128875"/>
                </a:lnTo>
                <a:cubicBezTo>
                  <a:pt x="73643" y="126075"/>
                  <a:pt x="74295" y="123390"/>
                  <a:pt x="75407" y="121012"/>
                </a:cubicBezTo>
                <a:lnTo>
                  <a:pt x="49095" y="85917"/>
                </a:lnTo>
                <a:lnTo>
                  <a:pt x="18411" y="85917"/>
                </a:lnTo>
                <a:cubicBezTo>
                  <a:pt x="8246" y="85917"/>
                  <a:pt x="0" y="77670"/>
                  <a:pt x="0" y="67506"/>
                </a:cubicBezTo>
                <a:lnTo>
                  <a:pt x="0" y="30685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5" name="Text 33"/>
          <p:cNvSpPr/>
          <p:nvPr/>
        </p:nvSpPr>
        <p:spPr>
          <a:xfrm>
            <a:off x="6265277" y="3448044"/>
            <a:ext cx="1783796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KMeans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269368" y="3642937"/>
            <a:ext cx="1775613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Clustering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291276" y="2833611"/>
            <a:ext cx="1986723" cy="1047366"/>
          </a:xfrm>
          <a:custGeom>
            <a:avLst/>
            <a:gdLst/>
            <a:ahLst/>
            <a:cxnLst/>
            <a:rect l="l" t="t" r="r" b="b"/>
            <a:pathLst>
              <a:path w="1986723" h="1152103">
                <a:moveTo>
                  <a:pt x="98194" y="0"/>
                </a:moveTo>
                <a:lnTo>
                  <a:pt x="1888529" y="0"/>
                </a:lnTo>
                <a:cubicBezTo>
                  <a:pt x="1942760" y="0"/>
                  <a:pt x="1986723" y="43963"/>
                  <a:pt x="1986723" y="98194"/>
                </a:cubicBezTo>
                <a:lnTo>
                  <a:pt x="1986723" y="1053909"/>
                </a:lnTo>
                <a:cubicBezTo>
                  <a:pt x="1986723" y="1108140"/>
                  <a:pt x="1942760" y="1152103"/>
                  <a:pt x="1888529" y="1152103"/>
                </a:cubicBezTo>
                <a:lnTo>
                  <a:pt x="98194" y="1152103"/>
                </a:lnTo>
                <a:cubicBezTo>
                  <a:pt x="43963" y="1152103"/>
                  <a:pt x="0" y="1108140"/>
                  <a:pt x="0" y="1053909"/>
                </a:cubicBezTo>
                <a:lnTo>
                  <a:pt x="0" y="98194"/>
                </a:lnTo>
                <a:cubicBezTo>
                  <a:pt x="0" y="43963"/>
                  <a:pt x="43963" y="0"/>
                  <a:pt x="9819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9057163" y="2936263"/>
            <a:ext cx="458223" cy="416566"/>
          </a:xfrm>
          <a:custGeom>
            <a:avLst/>
            <a:gdLst/>
            <a:ahLst/>
            <a:cxnLst/>
            <a:rect l="l" t="t" r="r" b="b"/>
            <a:pathLst>
              <a:path w="458223" h="458223">
                <a:moveTo>
                  <a:pt x="98193" y="0"/>
                </a:moveTo>
                <a:lnTo>
                  <a:pt x="360030" y="0"/>
                </a:lnTo>
                <a:cubicBezTo>
                  <a:pt x="414261" y="0"/>
                  <a:pt x="458223" y="43962"/>
                  <a:pt x="458223" y="98193"/>
                </a:cubicBezTo>
                <a:lnTo>
                  <a:pt x="458223" y="360030"/>
                </a:lnTo>
                <a:cubicBezTo>
                  <a:pt x="458223" y="414261"/>
                  <a:pt x="414261" y="458223"/>
                  <a:pt x="360030" y="458223"/>
                </a:cubicBezTo>
                <a:lnTo>
                  <a:pt x="98193" y="458223"/>
                </a:lnTo>
                <a:cubicBezTo>
                  <a:pt x="43962" y="458223"/>
                  <a:pt x="0" y="414261"/>
                  <a:pt x="0" y="360030"/>
                </a:cubicBezTo>
                <a:lnTo>
                  <a:pt x="0" y="98193"/>
                </a:lnTo>
                <a:cubicBezTo>
                  <a:pt x="0" y="43962"/>
                  <a:pt x="43962" y="0"/>
                  <a:pt x="98193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9188084" y="3055282"/>
            <a:ext cx="196381" cy="178528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46027" y="21479"/>
                </a:moveTo>
                <a:cubicBezTo>
                  <a:pt x="46027" y="9627"/>
                  <a:pt x="55654" y="0"/>
                  <a:pt x="67506" y="0"/>
                </a:cubicBezTo>
                <a:lnTo>
                  <a:pt x="76711" y="0"/>
                </a:lnTo>
                <a:cubicBezTo>
                  <a:pt x="83500" y="0"/>
                  <a:pt x="88985" y="5485"/>
                  <a:pt x="88985" y="12274"/>
                </a:cubicBezTo>
                <a:lnTo>
                  <a:pt x="88985" y="184107"/>
                </a:lnTo>
                <a:cubicBezTo>
                  <a:pt x="88985" y="190896"/>
                  <a:pt x="83500" y="196381"/>
                  <a:pt x="76711" y="196381"/>
                </a:cubicBezTo>
                <a:lnTo>
                  <a:pt x="64438" y="196381"/>
                </a:lnTo>
                <a:cubicBezTo>
                  <a:pt x="53008" y="196381"/>
                  <a:pt x="43380" y="188557"/>
                  <a:pt x="40657" y="177970"/>
                </a:cubicBezTo>
                <a:cubicBezTo>
                  <a:pt x="40389" y="177970"/>
                  <a:pt x="40158" y="177970"/>
                  <a:pt x="39890" y="177970"/>
                </a:cubicBezTo>
                <a:cubicBezTo>
                  <a:pt x="22937" y="177970"/>
                  <a:pt x="9205" y="164239"/>
                  <a:pt x="9205" y="147286"/>
                </a:cubicBezTo>
                <a:cubicBezTo>
                  <a:pt x="9205" y="140382"/>
                  <a:pt x="11507" y="134015"/>
                  <a:pt x="15342" y="128875"/>
                </a:cubicBezTo>
                <a:cubicBezTo>
                  <a:pt x="7901" y="123275"/>
                  <a:pt x="3068" y="114377"/>
                  <a:pt x="3068" y="104328"/>
                </a:cubicBezTo>
                <a:cubicBezTo>
                  <a:pt x="3068" y="92476"/>
                  <a:pt x="9819" y="82158"/>
                  <a:pt x="19638" y="77057"/>
                </a:cubicBezTo>
                <a:cubicBezTo>
                  <a:pt x="16915" y="72454"/>
                  <a:pt x="15342" y="67084"/>
                  <a:pt x="15342" y="61369"/>
                </a:cubicBezTo>
                <a:cubicBezTo>
                  <a:pt x="15342" y="44416"/>
                  <a:pt x="29074" y="30685"/>
                  <a:pt x="46027" y="30685"/>
                </a:cubicBezTo>
                <a:lnTo>
                  <a:pt x="46027" y="21479"/>
                </a:lnTo>
                <a:close/>
                <a:moveTo>
                  <a:pt x="150354" y="21479"/>
                </a:moveTo>
                <a:lnTo>
                  <a:pt x="150354" y="30685"/>
                </a:lnTo>
                <a:cubicBezTo>
                  <a:pt x="167308" y="30685"/>
                  <a:pt x="181039" y="44416"/>
                  <a:pt x="181039" y="61369"/>
                </a:cubicBezTo>
                <a:cubicBezTo>
                  <a:pt x="181039" y="67122"/>
                  <a:pt x="179466" y="72492"/>
                  <a:pt x="176743" y="77057"/>
                </a:cubicBezTo>
                <a:cubicBezTo>
                  <a:pt x="186601" y="82158"/>
                  <a:pt x="193313" y="92437"/>
                  <a:pt x="193313" y="104328"/>
                </a:cubicBezTo>
                <a:cubicBezTo>
                  <a:pt x="193313" y="114377"/>
                  <a:pt x="188480" y="123275"/>
                  <a:pt x="181039" y="128875"/>
                </a:cubicBezTo>
                <a:cubicBezTo>
                  <a:pt x="184874" y="134015"/>
                  <a:pt x="187176" y="140382"/>
                  <a:pt x="187176" y="147286"/>
                </a:cubicBezTo>
                <a:cubicBezTo>
                  <a:pt x="187176" y="164239"/>
                  <a:pt x="173444" y="177970"/>
                  <a:pt x="156491" y="177970"/>
                </a:cubicBezTo>
                <a:cubicBezTo>
                  <a:pt x="156223" y="177970"/>
                  <a:pt x="155993" y="177970"/>
                  <a:pt x="155724" y="177970"/>
                </a:cubicBezTo>
                <a:cubicBezTo>
                  <a:pt x="153001" y="188557"/>
                  <a:pt x="143374" y="196381"/>
                  <a:pt x="131944" y="196381"/>
                </a:cubicBezTo>
                <a:lnTo>
                  <a:pt x="119670" y="196381"/>
                </a:lnTo>
                <a:cubicBezTo>
                  <a:pt x="112881" y="196381"/>
                  <a:pt x="107396" y="190896"/>
                  <a:pt x="107396" y="184107"/>
                </a:cubicBezTo>
                <a:lnTo>
                  <a:pt x="107396" y="12274"/>
                </a:lnTo>
                <a:cubicBezTo>
                  <a:pt x="107396" y="5485"/>
                  <a:pt x="112881" y="0"/>
                  <a:pt x="119670" y="0"/>
                </a:cubicBezTo>
                <a:lnTo>
                  <a:pt x="128875" y="0"/>
                </a:lnTo>
                <a:cubicBezTo>
                  <a:pt x="140727" y="0"/>
                  <a:pt x="150354" y="9627"/>
                  <a:pt x="150354" y="2147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0" name="Text 38"/>
          <p:cNvSpPr/>
          <p:nvPr/>
        </p:nvSpPr>
        <p:spPr>
          <a:xfrm>
            <a:off x="8392740" y="3448044"/>
            <a:ext cx="1783796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96831" y="3642937"/>
            <a:ext cx="1775613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Gemini/HF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021437" y="4141923"/>
            <a:ext cx="147286" cy="178528"/>
          </a:xfrm>
          <a:custGeom>
            <a:avLst/>
            <a:gdLst/>
            <a:ahLst/>
            <a:cxnLst/>
            <a:rect l="l" t="t" r="r" b="b"/>
            <a:pathLst>
              <a:path w="147286" h="196381">
                <a:moveTo>
                  <a:pt x="64975" y="192776"/>
                </a:moveTo>
                <a:cubicBezTo>
                  <a:pt x="69769" y="197570"/>
                  <a:pt x="77555" y="197570"/>
                  <a:pt x="82350" y="192776"/>
                </a:cubicBezTo>
                <a:lnTo>
                  <a:pt x="143719" y="131407"/>
                </a:lnTo>
                <a:cubicBezTo>
                  <a:pt x="148513" y="126612"/>
                  <a:pt x="148513" y="118826"/>
                  <a:pt x="143719" y="114032"/>
                </a:cubicBezTo>
                <a:cubicBezTo>
                  <a:pt x="138924" y="109237"/>
                  <a:pt x="131138" y="109237"/>
                  <a:pt x="126344" y="114032"/>
                </a:cubicBezTo>
                <a:lnTo>
                  <a:pt x="85917" y="154458"/>
                </a:lnTo>
                <a:lnTo>
                  <a:pt x="85917" y="12274"/>
                </a:lnTo>
                <a:cubicBezTo>
                  <a:pt x="85917" y="5485"/>
                  <a:pt x="80432" y="0"/>
                  <a:pt x="73643" y="0"/>
                </a:cubicBezTo>
                <a:cubicBezTo>
                  <a:pt x="66854" y="0"/>
                  <a:pt x="61369" y="5485"/>
                  <a:pt x="61369" y="12274"/>
                </a:cubicBezTo>
                <a:lnTo>
                  <a:pt x="61369" y="154458"/>
                </a:lnTo>
                <a:lnTo>
                  <a:pt x="20942" y="114032"/>
                </a:lnTo>
                <a:cubicBezTo>
                  <a:pt x="16148" y="109237"/>
                  <a:pt x="8362" y="109237"/>
                  <a:pt x="3567" y="114032"/>
                </a:cubicBezTo>
                <a:cubicBezTo>
                  <a:pt x="-1227" y="118826"/>
                  <a:pt x="-1227" y="126612"/>
                  <a:pt x="3567" y="131407"/>
                </a:cubicBezTo>
                <a:lnTo>
                  <a:pt x="64936" y="192776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3" name="Shape 41"/>
          <p:cNvSpPr/>
          <p:nvPr/>
        </p:nvSpPr>
        <p:spPr>
          <a:xfrm>
            <a:off x="3949717" y="4557597"/>
            <a:ext cx="1782159" cy="571291"/>
          </a:xfrm>
          <a:custGeom>
            <a:avLst/>
            <a:gdLst/>
            <a:ahLst/>
            <a:cxnLst/>
            <a:rect l="l" t="t" r="r" b="b"/>
            <a:pathLst>
              <a:path w="1782159" h="628420">
                <a:moveTo>
                  <a:pt x="98191" y="0"/>
                </a:moveTo>
                <a:lnTo>
                  <a:pt x="1683969" y="0"/>
                </a:lnTo>
                <a:cubicBezTo>
                  <a:pt x="1738162" y="0"/>
                  <a:pt x="1782159" y="43998"/>
                  <a:pt x="1782159" y="98191"/>
                </a:cubicBezTo>
                <a:lnTo>
                  <a:pt x="1782159" y="530229"/>
                </a:lnTo>
                <a:cubicBezTo>
                  <a:pt x="1782159" y="584458"/>
                  <a:pt x="1738198" y="628420"/>
                  <a:pt x="1683969" y="628420"/>
                </a:cubicBezTo>
                <a:lnTo>
                  <a:pt x="98191" y="628420"/>
                </a:lnTo>
                <a:cubicBezTo>
                  <a:pt x="43998" y="628420"/>
                  <a:pt x="0" y="584422"/>
                  <a:pt x="0" y="530229"/>
                </a:cubicBezTo>
                <a:lnTo>
                  <a:pt x="0" y="98191"/>
                </a:lnTo>
                <a:cubicBezTo>
                  <a:pt x="0" y="43998"/>
                  <a:pt x="43998" y="0"/>
                  <a:pt x="9819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4263927" y="4753980"/>
            <a:ext cx="147286" cy="178528"/>
          </a:xfrm>
          <a:custGeom>
            <a:avLst/>
            <a:gdLst/>
            <a:ahLst/>
            <a:cxnLst/>
            <a:rect l="l" t="t" r="r" b="b"/>
            <a:pathLst>
              <a:path w="147286" h="196381">
                <a:moveTo>
                  <a:pt x="0" y="24548"/>
                </a:moveTo>
                <a:cubicBezTo>
                  <a:pt x="0" y="11008"/>
                  <a:pt x="11008" y="0"/>
                  <a:pt x="24548" y="0"/>
                </a:cubicBezTo>
                <a:lnTo>
                  <a:pt x="81889" y="0"/>
                </a:lnTo>
                <a:cubicBezTo>
                  <a:pt x="88410" y="0"/>
                  <a:pt x="94662" y="2570"/>
                  <a:pt x="99265" y="7173"/>
                </a:cubicBezTo>
                <a:lnTo>
                  <a:pt x="140113" y="48060"/>
                </a:lnTo>
                <a:cubicBezTo>
                  <a:pt x="144716" y="52662"/>
                  <a:pt x="147286" y="58914"/>
                  <a:pt x="147286" y="65435"/>
                </a:cubicBezTo>
                <a:lnTo>
                  <a:pt x="147286" y="171834"/>
                </a:lnTo>
                <a:cubicBezTo>
                  <a:pt x="147286" y="185373"/>
                  <a:pt x="136278" y="196381"/>
                  <a:pt x="122738" y="196381"/>
                </a:cubicBezTo>
                <a:lnTo>
                  <a:pt x="24548" y="196381"/>
                </a:lnTo>
                <a:cubicBezTo>
                  <a:pt x="11008" y="196381"/>
                  <a:pt x="0" y="185373"/>
                  <a:pt x="0" y="171834"/>
                </a:cubicBezTo>
                <a:lnTo>
                  <a:pt x="0" y="24548"/>
                </a:lnTo>
                <a:close/>
                <a:moveTo>
                  <a:pt x="79780" y="22438"/>
                </a:moveTo>
                <a:lnTo>
                  <a:pt x="79780" y="58301"/>
                </a:lnTo>
                <a:cubicBezTo>
                  <a:pt x="79780" y="63402"/>
                  <a:pt x="83884" y="67506"/>
                  <a:pt x="88985" y="67506"/>
                </a:cubicBezTo>
                <a:lnTo>
                  <a:pt x="124848" y="67506"/>
                </a:lnTo>
                <a:lnTo>
                  <a:pt x="79780" y="22438"/>
                </a:lnTo>
                <a:close/>
                <a:moveTo>
                  <a:pt x="59144" y="113379"/>
                </a:moveTo>
                <a:cubicBezTo>
                  <a:pt x="62443" y="109506"/>
                  <a:pt x="62021" y="103714"/>
                  <a:pt x="58147" y="100415"/>
                </a:cubicBezTo>
                <a:cubicBezTo>
                  <a:pt x="54273" y="97117"/>
                  <a:pt x="48482" y="97539"/>
                  <a:pt x="45183" y="101412"/>
                </a:cubicBezTo>
                <a:lnTo>
                  <a:pt x="26772" y="122892"/>
                </a:lnTo>
                <a:cubicBezTo>
                  <a:pt x="23819" y="126344"/>
                  <a:pt x="23819" y="131407"/>
                  <a:pt x="26772" y="134859"/>
                </a:cubicBezTo>
                <a:lnTo>
                  <a:pt x="45183" y="156338"/>
                </a:lnTo>
                <a:cubicBezTo>
                  <a:pt x="48482" y="160212"/>
                  <a:pt x="54312" y="160634"/>
                  <a:pt x="58147" y="157335"/>
                </a:cubicBezTo>
                <a:cubicBezTo>
                  <a:pt x="61983" y="154037"/>
                  <a:pt x="62443" y="148206"/>
                  <a:pt x="59144" y="144371"/>
                </a:cubicBezTo>
                <a:lnTo>
                  <a:pt x="45873" y="128875"/>
                </a:lnTo>
                <a:lnTo>
                  <a:pt x="59144" y="113379"/>
                </a:lnTo>
                <a:close/>
                <a:moveTo>
                  <a:pt x="102103" y="101412"/>
                </a:moveTo>
                <a:cubicBezTo>
                  <a:pt x="98804" y="97539"/>
                  <a:pt x="92974" y="97117"/>
                  <a:pt x="89139" y="100415"/>
                </a:cubicBezTo>
                <a:cubicBezTo>
                  <a:pt x="85303" y="103714"/>
                  <a:pt x="84843" y="109544"/>
                  <a:pt x="88141" y="113379"/>
                </a:cubicBezTo>
                <a:lnTo>
                  <a:pt x="101412" y="128875"/>
                </a:lnTo>
                <a:lnTo>
                  <a:pt x="88141" y="144371"/>
                </a:lnTo>
                <a:cubicBezTo>
                  <a:pt x="84843" y="148245"/>
                  <a:pt x="85265" y="154037"/>
                  <a:pt x="89139" y="157335"/>
                </a:cubicBezTo>
                <a:cubicBezTo>
                  <a:pt x="93013" y="160634"/>
                  <a:pt x="98804" y="160212"/>
                  <a:pt x="102103" y="156338"/>
                </a:cubicBezTo>
                <a:lnTo>
                  <a:pt x="120514" y="134859"/>
                </a:lnTo>
                <a:cubicBezTo>
                  <a:pt x="123467" y="131407"/>
                  <a:pt x="123467" y="126344"/>
                  <a:pt x="120514" y="122892"/>
                </a:cubicBezTo>
                <a:lnTo>
                  <a:pt x="102103" y="101412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5" name="Text 43"/>
          <p:cNvSpPr/>
          <p:nvPr/>
        </p:nvSpPr>
        <p:spPr>
          <a:xfrm>
            <a:off x="4558499" y="4672155"/>
            <a:ext cx="973723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Output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558499" y="4867048"/>
            <a:ext cx="965541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Results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63411" y="4828368"/>
            <a:ext cx="523683" cy="29755"/>
          </a:xfrm>
          <a:custGeom>
            <a:avLst/>
            <a:gdLst/>
            <a:ahLst/>
            <a:cxnLst/>
            <a:rect l="l" t="t" r="r" b="b"/>
            <a:pathLst>
              <a:path w="523683" h="32730">
                <a:moveTo>
                  <a:pt x="0" y="0"/>
                </a:moveTo>
                <a:lnTo>
                  <a:pt x="523683" y="0"/>
                </a:lnTo>
                <a:lnTo>
                  <a:pt x="523683" y="32730"/>
                </a:lnTo>
                <a:lnTo>
                  <a:pt x="0" y="3273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6366F1"/>
              </a:gs>
            </a:gsLst>
            <a:lin ang="0" scaled="1"/>
          </a:gradFill>
          <a:ln/>
        </p:spPr>
      </p:sp>
      <p:sp>
        <p:nvSpPr>
          <p:cNvPr id="48" name="Shape 46"/>
          <p:cNvSpPr/>
          <p:nvPr/>
        </p:nvSpPr>
        <p:spPr>
          <a:xfrm>
            <a:off x="6473011" y="4768857"/>
            <a:ext cx="163651" cy="148774"/>
          </a:xfrm>
          <a:custGeom>
            <a:avLst/>
            <a:gdLst/>
            <a:ahLst/>
            <a:cxnLst/>
            <a:rect l="l" t="t" r="r" b="b"/>
            <a:pathLst>
              <a:path w="163651" h="163651">
                <a:moveTo>
                  <a:pt x="160646" y="89049"/>
                </a:moveTo>
                <a:cubicBezTo>
                  <a:pt x="164642" y="85054"/>
                  <a:pt x="164642" y="78565"/>
                  <a:pt x="160646" y="74570"/>
                </a:cubicBezTo>
                <a:lnTo>
                  <a:pt x="109506" y="23429"/>
                </a:lnTo>
                <a:cubicBezTo>
                  <a:pt x="105510" y="19434"/>
                  <a:pt x="99022" y="19434"/>
                  <a:pt x="95026" y="23429"/>
                </a:cubicBezTo>
                <a:cubicBezTo>
                  <a:pt x="91031" y="27424"/>
                  <a:pt x="91031" y="33913"/>
                  <a:pt x="95026" y="37908"/>
                </a:cubicBezTo>
                <a:lnTo>
                  <a:pt x="128715" y="71597"/>
                </a:lnTo>
                <a:lnTo>
                  <a:pt x="10228" y="71597"/>
                </a:lnTo>
                <a:cubicBezTo>
                  <a:pt x="4571" y="71597"/>
                  <a:pt x="0" y="76168"/>
                  <a:pt x="0" y="81826"/>
                </a:cubicBezTo>
                <a:cubicBezTo>
                  <a:pt x="0" y="87483"/>
                  <a:pt x="4571" y="92054"/>
                  <a:pt x="10228" y="92054"/>
                </a:cubicBezTo>
                <a:lnTo>
                  <a:pt x="128715" y="92054"/>
                </a:lnTo>
                <a:lnTo>
                  <a:pt x="95026" y="125743"/>
                </a:lnTo>
                <a:cubicBezTo>
                  <a:pt x="91031" y="129738"/>
                  <a:pt x="91031" y="136227"/>
                  <a:pt x="95026" y="140222"/>
                </a:cubicBezTo>
                <a:cubicBezTo>
                  <a:pt x="99022" y="144217"/>
                  <a:pt x="105510" y="144217"/>
                  <a:pt x="109506" y="140222"/>
                </a:cubicBezTo>
                <a:lnTo>
                  <a:pt x="160646" y="89081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9" name="Shape 47"/>
          <p:cNvSpPr/>
          <p:nvPr/>
        </p:nvSpPr>
        <p:spPr>
          <a:xfrm>
            <a:off x="6856773" y="4557597"/>
            <a:ext cx="1381214" cy="571291"/>
          </a:xfrm>
          <a:custGeom>
            <a:avLst/>
            <a:gdLst/>
            <a:ahLst/>
            <a:cxnLst/>
            <a:rect l="l" t="t" r="r" b="b"/>
            <a:pathLst>
              <a:path w="1381214" h="628420">
                <a:moveTo>
                  <a:pt x="98191" y="0"/>
                </a:moveTo>
                <a:lnTo>
                  <a:pt x="1283024" y="0"/>
                </a:lnTo>
                <a:cubicBezTo>
                  <a:pt x="1337217" y="0"/>
                  <a:pt x="1381214" y="43998"/>
                  <a:pt x="1381214" y="98191"/>
                </a:cubicBezTo>
                <a:lnTo>
                  <a:pt x="1381214" y="530229"/>
                </a:lnTo>
                <a:cubicBezTo>
                  <a:pt x="1381214" y="584458"/>
                  <a:pt x="1337253" y="628420"/>
                  <a:pt x="1283024" y="628420"/>
                </a:cubicBezTo>
                <a:lnTo>
                  <a:pt x="98191" y="628420"/>
                </a:lnTo>
                <a:cubicBezTo>
                  <a:pt x="43998" y="628420"/>
                  <a:pt x="0" y="584422"/>
                  <a:pt x="0" y="530229"/>
                </a:cubicBezTo>
                <a:lnTo>
                  <a:pt x="0" y="98191"/>
                </a:lnTo>
                <a:cubicBezTo>
                  <a:pt x="0" y="43998"/>
                  <a:pt x="43998" y="0"/>
                  <a:pt x="9819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7146435" y="4753980"/>
            <a:ext cx="196381" cy="178528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24548" y="12274"/>
                </a:moveTo>
                <a:cubicBezTo>
                  <a:pt x="11008" y="12274"/>
                  <a:pt x="0" y="23282"/>
                  <a:pt x="0" y="36821"/>
                </a:cubicBezTo>
                <a:lnTo>
                  <a:pt x="0" y="135012"/>
                </a:lnTo>
                <a:cubicBezTo>
                  <a:pt x="0" y="148552"/>
                  <a:pt x="11008" y="159560"/>
                  <a:pt x="24548" y="159560"/>
                </a:cubicBezTo>
                <a:lnTo>
                  <a:pt x="79780" y="159560"/>
                </a:lnTo>
                <a:lnTo>
                  <a:pt x="73643" y="177970"/>
                </a:lnTo>
                <a:lnTo>
                  <a:pt x="46027" y="177970"/>
                </a:lnTo>
                <a:cubicBezTo>
                  <a:pt x="40926" y="177970"/>
                  <a:pt x="36821" y="182075"/>
                  <a:pt x="36821" y="187176"/>
                </a:cubicBezTo>
                <a:cubicBezTo>
                  <a:pt x="36821" y="192277"/>
                  <a:pt x="40926" y="196381"/>
                  <a:pt x="46027" y="196381"/>
                </a:cubicBezTo>
                <a:lnTo>
                  <a:pt x="150354" y="196381"/>
                </a:lnTo>
                <a:cubicBezTo>
                  <a:pt x="155456" y="196381"/>
                  <a:pt x="159560" y="192277"/>
                  <a:pt x="159560" y="187176"/>
                </a:cubicBezTo>
                <a:cubicBezTo>
                  <a:pt x="159560" y="182075"/>
                  <a:pt x="155456" y="177970"/>
                  <a:pt x="150354" y="177970"/>
                </a:cubicBezTo>
                <a:lnTo>
                  <a:pt x="122738" y="177970"/>
                </a:lnTo>
                <a:lnTo>
                  <a:pt x="116601" y="159560"/>
                </a:lnTo>
                <a:lnTo>
                  <a:pt x="171834" y="159560"/>
                </a:lnTo>
                <a:cubicBezTo>
                  <a:pt x="185373" y="159560"/>
                  <a:pt x="196381" y="148552"/>
                  <a:pt x="196381" y="135012"/>
                </a:cubicBezTo>
                <a:lnTo>
                  <a:pt x="196381" y="36821"/>
                </a:lnTo>
                <a:cubicBezTo>
                  <a:pt x="196381" y="23282"/>
                  <a:pt x="185373" y="12274"/>
                  <a:pt x="171834" y="12274"/>
                </a:cubicBezTo>
                <a:lnTo>
                  <a:pt x="24548" y="12274"/>
                </a:lnTo>
                <a:close/>
                <a:moveTo>
                  <a:pt x="36821" y="36821"/>
                </a:moveTo>
                <a:lnTo>
                  <a:pt x="159560" y="36821"/>
                </a:lnTo>
                <a:cubicBezTo>
                  <a:pt x="166349" y="36821"/>
                  <a:pt x="171834" y="42306"/>
                  <a:pt x="171834" y="49095"/>
                </a:cubicBezTo>
                <a:lnTo>
                  <a:pt x="171834" y="110464"/>
                </a:lnTo>
                <a:cubicBezTo>
                  <a:pt x="171834" y="117253"/>
                  <a:pt x="166349" y="122738"/>
                  <a:pt x="159560" y="122738"/>
                </a:cubicBezTo>
                <a:lnTo>
                  <a:pt x="36821" y="122738"/>
                </a:lnTo>
                <a:cubicBezTo>
                  <a:pt x="30033" y="122738"/>
                  <a:pt x="24548" y="117253"/>
                  <a:pt x="24548" y="110464"/>
                </a:cubicBezTo>
                <a:lnTo>
                  <a:pt x="24548" y="49095"/>
                </a:lnTo>
                <a:cubicBezTo>
                  <a:pt x="24548" y="42306"/>
                  <a:pt x="30033" y="36821"/>
                  <a:pt x="36821" y="36821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1" name="Text 49"/>
          <p:cNvSpPr/>
          <p:nvPr/>
        </p:nvSpPr>
        <p:spPr>
          <a:xfrm>
            <a:off x="7465554" y="4672155"/>
            <a:ext cx="572779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465554" y="4867048"/>
            <a:ext cx="564596" cy="1487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30575" y="5518975"/>
            <a:ext cx="5693419" cy="1077121"/>
          </a:xfrm>
          <a:custGeom>
            <a:avLst/>
            <a:gdLst/>
            <a:ahLst/>
            <a:cxnLst/>
            <a:rect l="l" t="t" r="r" b="b"/>
            <a:pathLst>
              <a:path w="5693419" h="1184833">
                <a:moveTo>
                  <a:pt x="98187" y="0"/>
                </a:moveTo>
                <a:lnTo>
                  <a:pt x="5595231" y="0"/>
                </a:lnTo>
                <a:cubicBezTo>
                  <a:pt x="5649459" y="0"/>
                  <a:pt x="5693419" y="43960"/>
                  <a:pt x="5693419" y="98187"/>
                </a:cubicBezTo>
                <a:lnTo>
                  <a:pt x="5693419" y="1086646"/>
                </a:lnTo>
                <a:cubicBezTo>
                  <a:pt x="5693419" y="1140873"/>
                  <a:pt x="5649459" y="1184833"/>
                  <a:pt x="5595231" y="1184833"/>
                </a:cubicBezTo>
                <a:lnTo>
                  <a:pt x="98187" y="1184833"/>
                </a:lnTo>
                <a:cubicBezTo>
                  <a:pt x="43960" y="1184833"/>
                  <a:pt x="0" y="1140873"/>
                  <a:pt x="0" y="1086646"/>
                </a:cubicBezTo>
                <a:lnTo>
                  <a:pt x="0" y="98187"/>
                </a:lnTo>
                <a:cubicBezTo>
                  <a:pt x="0" y="43996"/>
                  <a:pt x="43996" y="0"/>
                  <a:pt x="9818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485225" y="5646919"/>
            <a:ext cx="147286" cy="133896"/>
          </a:xfrm>
          <a:custGeom>
            <a:avLst/>
            <a:gdLst/>
            <a:ahLst/>
            <a:cxnLst/>
            <a:rect l="l" t="t" r="r" b="b"/>
            <a:pathLst>
              <a:path w="147286" h="147286">
                <a:moveTo>
                  <a:pt x="18411" y="9205"/>
                </a:moveTo>
                <a:cubicBezTo>
                  <a:pt x="8256" y="9205"/>
                  <a:pt x="0" y="17461"/>
                  <a:pt x="0" y="27616"/>
                </a:cubicBezTo>
                <a:lnTo>
                  <a:pt x="0" y="101259"/>
                </a:lnTo>
                <a:cubicBezTo>
                  <a:pt x="0" y="111414"/>
                  <a:pt x="8256" y="119670"/>
                  <a:pt x="18411" y="119670"/>
                </a:cubicBezTo>
                <a:lnTo>
                  <a:pt x="59835" y="119670"/>
                </a:lnTo>
                <a:lnTo>
                  <a:pt x="55232" y="133478"/>
                </a:lnTo>
                <a:lnTo>
                  <a:pt x="34520" y="133478"/>
                </a:lnTo>
                <a:cubicBezTo>
                  <a:pt x="30694" y="133478"/>
                  <a:pt x="27616" y="136556"/>
                  <a:pt x="27616" y="140382"/>
                </a:cubicBezTo>
                <a:cubicBezTo>
                  <a:pt x="27616" y="144208"/>
                  <a:pt x="30694" y="147286"/>
                  <a:pt x="34520" y="147286"/>
                </a:cubicBezTo>
                <a:lnTo>
                  <a:pt x="112766" y="147286"/>
                </a:lnTo>
                <a:cubicBezTo>
                  <a:pt x="116592" y="147286"/>
                  <a:pt x="119670" y="144208"/>
                  <a:pt x="119670" y="140382"/>
                </a:cubicBezTo>
                <a:cubicBezTo>
                  <a:pt x="119670" y="136556"/>
                  <a:pt x="116592" y="133478"/>
                  <a:pt x="112766" y="133478"/>
                </a:cubicBezTo>
                <a:lnTo>
                  <a:pt x="92054" y="133478"/>
                </a:lnTo>
                <a:lnTo>
                  <a:pt x="87451" y="119670"/>
                </a:lnTo>
                <a:lnTo>
                  <a:pt x="128875" y="119670"/>
                </a:lnTo>
                <a:cubicBezTo>
                  <a:pt x="139030" y="119670"/>
                  <a:pt x="147286" y="111414"/>
                  <a:pt x="147286" y="101259"/>
                </a:cubicBezTo>
                <a:lnTo>
                  <a:pt x="147286" y="27616"/>
                </a:lnTo>
                <a:cubicBezTo>
                  <a:pt x="147286" y="17461"/>
                  <a:pt x="139030" y="9205"/>
                  <a:pt x="128875" y="9205"/>
                </a:cubicBezTo>
                <a:lnTo>
                  <a:pt x="18411" y="9205"/>
                </a:lnTo>
                <a:close/>
                <a:moveTo>
                  <a:pt x="27616" y="27616"/>
                </a:moveTo>
                <a:lnTo>
                  <a:pt x="119670" y="27616"/>
                </a:lnTo>
                <a:cubicBezTo>
                  <a:pt x="124762" y="27616"/>
                  <a:pt x="128875" y="31730"/>
                  <a:pt x="128875" y="36821"/>
                </a:cubicBezTo>
                <a:lnTo>
                  <a:pt x="128875" y="82848"/>
                </a:lnTo>
                <a:cubicBezTo>
                  <a:pt x="128875" y="87940"/>
                  <a:pt x="124762" y="92054"/>
                  <a:pt x="119670" y="92054"/>
                </a:cubicBezTo>
                <a:lnTo>
                  <a:pt x="27616" y="92054"/>
                </a:lnTo>
                <a:cubicBezTo>
                  <a:pt x="22524" y="92054"/>
                  <a:pt x="18411" y="87940"/>
                  <a:pt x="18411" y="82848"/>
                </a:cubicBezTo>
                <a:lnTo>
                  <a:pt x="18411" y="36821"/>
                </a:lnTo>
                <a:cubicBezTo>
                  <a:pt x="18411" y="31730"/>
                  <a:pt x="22524" y="27616"/>
                  <a:pt x="27616" y="27616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5" name="Text 53"/>
          <p:cNvSpPr/>
          <p:nvPr/>
        </p:nvSpPr>
        <p:spPr>
          <a:xfrm>
            <a:off x="652968" y="5609725"/>
            <a:ext cx="5310475" cy="208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Components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64769" y="5938516"/>
            <a:ext cx="261842" cy="238038"/>
          </a:xfrm>
          <a:custGeom>
            <a:avLst/>
            <a:gdLst/>
            <a:ahLst/>
            <a:cxnLst/>
            <a:rect l="l" t="t" r="r" b="b"/>
            <a:pathLst>
              <a:path w="261842" h="261842">
                <a:moveTo>
                  <a:pt x="65460" y="0"/>
                </a:moveTo>
                <a:lnTo>
                  <a:pt x="196381" y="0"/>
                </a:lnTo>
                <a:cubicBezTo>
                  <a:pt x="232510" y="0"/>
                  <a:pt x="261842" y="29332"/>
                  <a:pt x="261842" y="65460"/>
                </a:cubicBezTo>
                <a:lnTo>
                  <a:pt x="261842" y="196381"/>
                </a:lnTo>
                <a:cubicBezTo>
                  <a:pt x="261842" y="232510"/>
                  <a:pt x="232510" y="261842"/>
                  <a:pt x="196381" y="261842"/>
                </a:cubicBezTo>
                <a:lnTo>
                  <a:pt x="65460" y="261842"/>
                </a:lnTo>
                <a:cubicBezTo>
                  <a:pt x="29332" y="261842"/>
                  <a:pt x="0" y="232510"/>
                  <a:pt x="0" y="196381"/>
                </a:cubicBezTo>
                <a:lnTo>
                  <a:pt x="0" y="65460"/>
                </a:lnTo>
                <a:cubicBezTo>
                  <a:pt x="0" y="29332"/>
                  <a:pt x="29332" y="0"/>
                  <a:pt x="65460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547617" y="6005463"/>
            <a:ext cx="100236" cy="104143"/>
          </a:xfrm>
          <a:custGeom>
            <a:avLst/>
            <a:gdLst/>
            <a:ahLst/>
            <a:cxnLst/>
            <a:rect l="l" t="t" r="r" b="b"/>
            <a:pathLst>
              <a:path w="100236" h="114556">
                <a:moveTo>
                  <a:pt x="97283" y="15684"/>
                </a:moveTo>
                <a:cubicBezTo>
                  <a:pt x="100482" y="18011"/>
                  <a:pt x="101198" y="22486"/>
                  <a:pt x="98871" y="25686"/>
                </a:cubicBezTo>
                <a:lnTo>
                  <a:pt x="41594" y="104443"/>
                </a:lnTo>
                <a:cubicBezTo>
                  <a:pt x="40363" y="106143"/>
                  <a:pt x="38461" y="107195"/>
                  <a:pt x="36358" y="107374"/>
                </a:cubicBezTo>
                <a:cubicBezTo>
                  <a:pt x="34255" y="107553"/>
                  <a:pt x="32219" y="106769"/>
                  <a:pt x="30742" y="105293"/>
                </a:cubicBezTo>
                <a:lnTo>
                  <a:pt x="2103" y="76654"/>
                </a:lnTo>
                <a:cubicBezTo>
                  <a:pt x="-694" y="73857"/>
                  <a:pt x="-694" y="69315"/>
                  <a:pt x="2103" y="66518"/>
                </a:cubicBezTo>
                <a:cubicBezTo>
                  <a:pt x="4900" y="63722"/>
                  <a:pt x="9442" y="63722"/>
                  <a:pt x="12239" y="66518"/>
                </a:cubicBezTo>
                <a:lnTo>
                  <a:pt x="34948" y="89228"/>
                </a:lnTo>
                <a:lnTo>
                  <a:pt x="87304" y="17250"/>
                </a:lnTo>
                <a:cubicBezTo>
                  <a:pt x="89631" y="14051"/>
                  <a:pt x="94106" y="13335"/>
                  <a:pt x="97305" y="15662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8" name="Text 56"/>
          <p:cNvSpPr/>
          <p:nvPr/>
        </p:nvSpPr>
        <p:spPr>
          <a:xfrm>
            <a:off x="824801" y="5968270"/>
            <a:ext cx="2233836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</a:t>
            </a:r>
            <a:r>
              <a:rPr lang="en-US" sz="103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Interactive web framework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464769" y="6265818"/>
            <a:ext cx="261842" cy="238038"/>
          </a:xfrm>
          <a:custGeom>
            <a:avLst/>
            <a:gdLst/>
            <a:ahLst/>
            <a:cxnLst/>
            <a:rect l="l" t="t" r="r" b="b"/>
            <a:pathLst>
              <a:path w="261842" h="261842">
                <a:moveTo>
                  <a:pt x="65460" y="0"/>
                </a:moveTo>
                <a:lnTo>
                  <a:pt x="196381" y="0"/>
                </a:lnTo>
                <a:cubicBezTo>
                  <a:pt x="232510" y="0"/>
                  <a:pt x="261842" y="29332"/>
                  <a:pt x="261842" y="65460"/>
                </a:cubicBezTo>
                <a:lnTo>
                  <a:pt x="261842" y="196381"/>
                </a:lnTo>
                <a:cubicBezTo>
                  <a:pt x="261842" y="232510"/>
                  <a:pt x="232510" y="261842"/>
                  <a:pt x="196381" y="261842"/>
                </a:cubicBezTo>
                <a:lnTo>
                  <a:pt x="65460" y="261842"/>
                </a:lnTo>
                <a:cubicBezTo>
                  <a:pt x="29332" y="261842"/>
                  <a:pt x="0" y="232510"/>
                  <a:pt x="0" y="196381"/>
                </a:cubicBezTo>
                <a:lnTo>
                  <a:pt x="0" y="65460"/>
                </a:lnTo>
                <a:cubicBezTo>
                  <a:pt x="0" y="29332"/>
                  <a:pt x="29332" y="0"/>
                  <a:pt x="65460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60" name="Shape 58"/>
          <p:cNvSpPr/>
          <p:nvPr/>
        </p:nvSpPr>
        <p:spPr>
          <a:xfrm>
            <a:off x="547617" y="6332765"/>
            <a:ext cx="100236" cy="104143"/>
          </a:xfrm>
          <a:custGeom>
            <a:avLst/>
            <a:gdLst/>
            <a:ahLst/>
            <a:cxnLst/>
            <a:rect l="l" t="t" r="r" b="b"/>
            <a:pathLst>
              <a:path w="100236" h="114556">
                <a:moveTo>
                  <a:pt x="97283" y="15684"/>
                </a:moveTo>
                <a:cubicBezTo>
                  <a:pt x="100482" y="18011"/>
                  <a:pt x="101198" y="22486"/>
                  <a:pt x="98871" y="25686"/>
                </a:cubicBezTo>
                <a:lnTo>
                  <a:pt x="41594" y="104443"/>
                </a:lnTo>
                <a:cubicBezTo>
                  <a:pt x="40363" y="106143"/>
                  <a:pt x="38461" y="107195"/>
                  <a:pt x="36358" y="107374"/>
                </a:cubicBezTo>
                <a:cubicBezTo>
                  <a:pt x="34255" y="107553"/>
                  <a:pt x="32219" y="106769"/>
                  <a:pt x="30742" y="105293"/>
                </a:cubicBezTo>
                <a:lnTo>
                  <a:pt x="2103" y="76654"/>
                </a:lnTo>
                <a:cubicBezTo>
                  <a:pt x="-694" y="73857"/>
                  <a:pt x="-694" y="69315"/>
                  <a:pt x="2103" y="66518"/>
                </a:cubicBezTo>
                <a:cubicBezTo>
                  <a:pt x="4900" y="63722"/>
                  <a:pt x="9442" y="63722"/>
                  <a:pt x="12239" y="66518"/>
                </a:cubicBezTo>
                <a:lnTo>
                  <a:pt x="34948" y="89228"/>
                </a:lnTo>
                <a:lnTo>
                  <a:pt x="87304" y="17250"/>
                </a:lnTo>
                <a:cubicBezTo>
                  <a:pt x="89631" y="14051"/>
                  <a:pt x="94106" y="13335"/>
                  <a:pt x="97305" y="15662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1" name="Text 59"/>
          <p:cNvSpPr/>
          <p:nvPr/>
        </p:nvSpPr>
        <p:spPr>
          <a:xfrm>
            <a:off x="824801" y="6295572"/>
            <a:ext cx="1931082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CSS</a:t>
            </a:r>
            <a:r>
              <a:rPr lang="en-US" sz="103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Glassmorphism UI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163813" y="5518975"/>
            <a:ext cx="5693419" cy="1077121"/>
          </a:xfrm>
          <a:custGeom>
            <a:avLst/>
            <a:gdLst/>
            <a:ahLst/>
            <a:cxnLst/>
            <a:rect l="l" t="t" r="r" b="b"/>
            <a:pathLst>
              <a:path w="5693419" h="1184833">
                <a:moveTo>
                  <a:pt x="98187" y="0"/>
                </a:moveTo>
                <a:lnTo>
                  <a:pt x="5595231" y="0"/>
                </a:lnTo>
                <a:cubicBezTo>
                  <a:pt x="5649459" y="0"/>
                  <a:pt x="5693419" y="43960"/>
                  <a:pt x="5693419" y="98187"/>
                </a:cubicBezTo>
                <a:lnTo>
                  <a:pt x="5693419" y="1086646"/>
                </a:lnTo>
                <a:cubicBezTo>
                  <a:pt x="5693419" y="1140873"/>
                  <a:pt x="5649459" y="1184833"/>
                  <a:pt x="5595231" y="1184833"/>
                </a:cubicBezTo>
                <a:lnTo>
                  <a:pt x="98187" y="1184833"/>
                </a:lnTo>
                <a:cubicBezTo>
                  <a:pt x="43960" y="1184833"/>
                  <a:pt x="0" y="1140873"/>
                  <a:pt x="0" y="1086646"/>
                </a:cubicBezTo>
                <a:lnTo>
                  <a:pt x="0" y="98187"/>
                </a:lnTo>
                <a:cubicBezTo>
                  <a:pt x="0" y="43996"/>
                  <a:pt x="43996" y="0"/>
                  <a:pt x="9818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6327668" y="5646919"/>
            <a:ext cx="128875" cy="133896"/>
          </a:xfrm>
          <a:custGeom>
            <a:avLst/>
            <a:gdLst/>
            <a:ahLst/>
            <a:cxnLst/>
            <a:rect l="l" t="t" r="r" b="b"/>
            <a:pathLst>
              <a:path w="128875" h="147286">
                <a:moveTo>
                  <a:pt x="18411" y="9205"/>
                </a:moveTo>
                <a:cubicBezTo>
                  <a:pt x="8256" y="9205"/>
                  <a:pt x="0" y="17461"/>
                  <a:pt x="0" y="27616"/>
                </a:cubicBezTo>
                <a:lnTo>
                  <a:pt x="0" y="46027"/>
                </a:lnTo>
                <a:cubicBezTo>
                  <a:pt x="0" y="56182"/>
                  <a:pt x="8256" y="64438"/>
                  <a:pt x="18411" y="64438"/>
                </a:cubicBezTo>
                <a:lnTo>
                  <a:pt x="110464" y="64438"/>
                </a:lnTo>
                <a:cubicBezTo>
                  <a:pt x="120619" y="64438"/>
                  <a:pt x="128875" y="56182"/>
                  <a:pt x="128875" y="46027"/>
                </a:cubicBezTo>
                <a:lnTo>
                  <a:pt x="128875" y="27616"/>
                </a:lnTo>
                <a:cubicBezTo>
                  <a:pt x="128875" y="17461"/>
                  <a:pt x="120619" y="9205"/>
                  <a:pt x="110464" y="9205"/>
                </a:cubicBezTo>
                <a:lnTo>
                  <a:pt x="18411" y="9205"/>
                </a:lnTo>
                <a:close/>
                <a:moveTo>
                  <a:pt x="80547" y="29917"/>
                </a:moveTo>
                <a:cubicBezTo>
                  <a:pt x="84357" y="29917"/>
                  <a:pt x="87451" y="33011"/>
                  <a:pt x="87451" y="36821"/>
                </a:cubicBezTo>
                <a:cubicBezTo>
                  <a:pt x="87451" y="40632"/>
                  <a:pt x="84357" y="43726"/>
                  <a:pt x="80547" y="43726"/>
                </a:cubicBezTo>
                <a:cubicBezTo>
                  <a:pt x="76737" y="43726"/>
                  <a:pt x="73643" y="40632"/>
                  <a:pt x="73643" y="36821"/>
                </a:cubicBezTo>
                <a:cubicBezTo>
                  <a:pt x="73643" y="33011"/>
                  <a:pt x="76737" y="29917"/>
                  <a:pt x="80547" y="29917"/>
                </a:cubicBezTo>
                <a:close/>
                <a:moveTo>
                  <a:pt x="96656" y="36821"/>
                </a:moveTo>
                <a:cubicBezTo>
                  <a:pt x="96656" y="33011"/>
                  <a:pt x="99750" y="29917"/>
                  <a:pt x="103560" y="29917"/>
                </a:cubicBezTo>
                <a:cubicBezTo>
                  <a:pt x="107371" y="29917"/>
                  <a:pt x="110464" y="33011"/>
                  <a:pt x="110464" y="36821"/>
                </a:cubicBezTo>
                <a:cubicBezTo>
                  <a:pt x="110464" y="40632"/>
                  <a:pt x="107371" y="43726"/>
                  <a:pt x="103560" y="43726"/>
                </a:cubicBezTo>
                <a:cubicBezTo>
                  <a:pt x="99750" y="43726"/>
                  <a:pt x="96656" y="40632"/>
                  <a:pt x="96656" y="36821"/>
                </a:cubicBezTo>
                <a:close/>
                <a:moveTo>
                  <a:pt x="18411" y="82848"/>
                </a:moveTo>
                <a:cubicBezTo>
                  <a:pt x="8256" y="82848"/>
                  <a:pt x="0" y="91104"/>
                  <a:pt x="0" y="101259"/>
                </a:cubicBezTo>
                <a:lnTo>
                  <a:pt x="0" y="119670"/>
                </a:lnTo>
                <a:cubicBezTo>
                  <a:pt x="0" y="129824"/>
                  <a:pt x="8256" y="138081"/>
                  <a:pt x="18411" y="138081"/>
                </a:cubicBezTo>
                <a:lnTo>
                  <a:pt x="110464" y="138081"/>
                </a:lnTo>
                <a:cubicBezTo>
                  <a:pt x="120619" y="138081"/>
                  <a:pt x="128875" y="129824"/>
                  <a:pt x="128875" y="119670"/>
                </a:cubicBezTo>
                <a:lnTo>
                  <a:pt x="128875" y="101259"/>
                </a:lnTo>
                <a:cubicBezTo>
                  <a:pt x="128875" y="91104"/>
                  <a:pt x="120619" y="82848"/>
                  <a:pt x="110464" y="82848"/>
                </a:cubicBezTo>
                <a:lnTo>
                  <a:pt x="18411" y="82848"/>
                </a:lnTo>
                <a:close/>
                <a:moveTo>
                  <a:pt x="80547" y="103560"/>
                </a:moveTo>
                <a:cubicBezTo>
                  <a:pt x="84357" y="103560"/>
                  <a:pt x="87451" y="106654"/>
                  <a:pt x="87451" y="110464"/>
                </a:cubicBezTo>
                <a:cubicBezTo>
                  <a:pt x="87451" y="114275"/>
                  <a:pt x="84357" y="117368"/>
                  <a:pt x="80547" y="117368"/>
                </a:cubicBezTo>
                <a:cubicBezTo>
                  <a:pt x="76737" y="117368"/>
                  <a:pt x="73643" y="114275"/>
                  <a:pt x="73643" y="110464"/>
                </a:cubicBezTo>
                <a:cubicBezTo>
                  <a:pt x="73643" y="106654"/>
                  <a:pt x="76737" y="103560"/>
                  <a:pt x="80547" y="103560"/>
                </a:cubicBezTo>
                <a:close/>
                <a:moveTo>
                  <a:pt x="96656" y="110464"/>
                </a:moveTo>
                <a:cubicBezTo>
                  <a:pt x="96656" y="106654"/>
                  <a:pt x="99750" y="103560"/>
                  <a:pt x="103560" y="103560"/>
                </a:cubicBezTo>
                <a:cubicBezTo>
                  <a:pt x="107371" y="103560"/>
                  <a:pt x="110464" y="106654"/>
                  <a:pt x="110464" y="110464"/>
                </a:cubicBezTo>
                <a:cubicBezTo>
                  <a:pt x="110464" y="114275"/>
                  <a:pt x="107371" y="117368"/>
                  <a:pt x="103560" y="117368"/>
                </a:cubicBezTo>
                <a:cubicBezTo>
                  <a:pt x="99750" y="117368"/>
                  <a:pt x="96656" y="114275"/>
                  <a:pt x="96656" y="110464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4" name="Text 62"/>
          <p:cNvSpPr/>
          <p:nvPr/>
        </p:nvSpPr>
        <p:spPr>
          <a:xfrm>
            <a:off x="6486205" y="5609725"/>
            <a:ext cx="5310475" cy="208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Components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298007" y="5938516"/>
            <a:ext cx="261842" cy="238038"/>
          </a:xfrm>
          <a:custGeom>
            <a:avLst/>
            <a:gdLst/>
            <a:ahLst/>
            <a:cxnLst/>
            <a:rect l="l" t="t" r="r" b="b"/>
            <a:pathLst>
              <a:path w="261842" h="261842">
                <a:moveTo>
                  <a:pt x="65460" y="0"/>
                </a:moveTo>
                <a:lnTo>
                  <a:pt x="196381" y="0"/>
                </a:lnTo>
                <a:cubicBezTo>
                  <a:pt x="232510" y="0"/>
                  <a:pt x="261842" y="29332"/>
                  <a:pt x="261842" y="65460"/>
                </a:cubicBezTo>
                <a:lnTo>
                  <a:pt x="261842" y="196381"/>
                </a:lnTo>
                <a:cubicBezTo>
                  <a:pt x="261842" y="232510"/>
                  <a:pt x="232510" y="261842"/>
                  <a:pt x="196381" y="261842"/>
                </a:cubicBezTo>
                <a:lnTo>
                  <a:pt x="65460" y="261842"/>
                </a:lnTo>
                <a:cubicBezTo>
                  <a:pt x="29332" y="261842"/>
                  <a:pt x="0" y="232510"/>
                  <a:pt x="0" y="196381"/>
                </a:cubicBezTo>
                <a:lnTo>
                  <a:pt x="0" y="65460"/>
                </a:lnTo>
                <a:cubicBezTo>
                  <a:pt x="0" y="29332"/>
                  <a:pt x="29332" y="0"/>
                  <a:pt x="6546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6380855" y="6005463"/>
            <a:ext cx="100236" cy="104143"/>
          </a:xfrm>
          <a:custGeom>
            <a:avLst/>
            <a:gdLst/>
            <a:ahLst/>
            <a:cxnLst/>
            <a:rect l="l" t="t" r="r" b="b"/>
            <a:pathLst>
              <a:path w="100236" h="114556">
                <a:moveTo>
                  <a:pt x="97283" y="15684"/>
                </a:moveTo>
                <a:cubicBezTo>
                  <a:pt x="100482" y="18011"/>
                  <a:pt x="101198" y="22486"/>
                  <a:pt x="98871" y="25686"/>
                </a:cubicBezTo>
                <a:lnTo>
                  <a:pt x="41594" y="104443"/>
                </a:lnTo>
                <a:cubicBezTo>
                  <a:pt x="40363" y="106143"/>
                  <a:pt x="38461" y="107195"/>
                  <a:pt x="36358" y="107374"/>
                </a:cubicBezTo>
                <a:cubicBezTo>
                  <a:pt x="34255" y="107553"/>
                  <a:pt x="32219" y="106769"/>
                  <a:pt x="30742" y="105293"/>
                </a:cubicBezTo>
                <a:lnTo>
                  <a:pt x="2103" y="76654"/>
                </a:lnTo>
                <a:cubicBezTo>
                  <a:pt x="-694" y="73857"/>
                  <a:pt x="-694" y="69315"/>
                  <a:pt x="2103" y="66518"/>
                </a:cubicBezTo>
                <a:cubicBezTo>
                  <a:pt x="4900" y="63722"/>
                  <a:pt x="9442" y="63722"/>
                  <a:pt x="12239" y="66518"/>
                </a:cubicBezTo>
                <a:lnTo>
                  <a:pt x="34948" y="89228"/>
                </a:lnTo>
                <a:lnTo>
                  <a:pt x="87304" y="17250"/>
                </a:lnTo>
                <a:cubicBezTo>
                  <a:pt x="89631" y="14051"/>
                  <a:pt x="94106" y="13335"/>
                  <a:pt x="97305" y="15662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7" name="Text 65"/>
          <p:cNvSpPr/>
          <p:nvPr/>
        </p:nvSpPr>
        <p:spPr>
          <a:xfrm>
            <a:off x="6658039" y="5968270"/>
            <a:ext cx="1636510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</a:t>
            </a:r>
            <a:r>
              <a:rPr lang="en-US" sz="103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REST API framework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298007" y="6265818"/>
            <a:ext cx="261842" cy="238038"/>
          </a:xfrm>
          <a:custGeom>
            <a:avLst/>
            <a:gdLst/>
            <a:ahLst/>
            <a:cxnLst/>
            <a:rect l="l" t="t" r="r" b="b"/>
            <a:pathLst>
              <a:path w="261842" h="261842">
                <a:moveTo>
                  <a:pt x="65460" y="0"/>
                </a:moveTo>
                <a:lnTo>
                  <a:pt x="196381" y="0"/>
                </a:lnTo>
                <a:cubicBezTo>
                  <a:pt x="232510" y="0"/>
                  <a:pt x="261842" y="29332"/>
                  <a:pt x="261842" y="65460"/>
                </a:cubicBezTo>
                <a:lnTo>
                  <a:pt x="261842" y="196381"/>
                </a:lnTo>
                <a:cubicBezTo>
                  <a:pt x="261842" y="232510"/>
                  <a:pt x="232510" y="261842"/>
                  <a:pt x="196381" y="261842"/>
                </a:cubicBezTo>
                <a:lnTo>
                  <a:pt x="65460" y="261842"/>
                </a:lnTo>
                <a:cubicBezTo>
                  <a:pt x="29332" y="261842"/>
                  <a:pt x="0" y="232510"/>
                  <a:pt x="0" y="196381"/>
                </a:cubicBezTo>
                <a:lnTo>
                  <a:pt x="0" y="65460"/>
                </a:lnTo>
                <a:cubicBezTo>
                  <a:pt x="0" y="29332"/>
                  <a:pt x="29332" y="0"/>
                  <a:pt x="6546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69" name="Shape 67"/>
          <p:cNvSpPr/>
          <p:nvPr/>
        </p:nvSpPr>
        <p:spPr>
          <a:xfrm>
            <a:off x="6380855" y="6332765"/>
            <a:ext cx="100236" cy="104143"/>
          </a:xfrm>
          <a:custGeom>
            <a:avLst/>
            <a:gdLst/>
            <a:ahLst/>
            <a:cxnLst/>
            <a:rect l="l" t="t" r="r" b="b"/>
            <a:pathLst>
              <a:path w="100236" h="114556">
                <a:moveTo>
                  <a:pt x="97283" y="15684"/>
                </a:moveTo>
                <a:cubicBezTo>
                  <a:pt x="100482" y="18011"/>
                  <a:pt x="101198" y="22486"/>
                  <a:pt x="98871" y="25686"/>
                </a:cubicBezTo>
                <a:lnTo>
                  <a:pt x="41594" y="104443"/>
                </a:lnTo>
                <a:cubicBezTo>
                  <a:pt x="40363" y="106143"/>
                  <a:pt x="38461" y="107195"/>
                  <a:pt x="36358" y="107374"/>
                </a:cubicBezTo>
                <a:cubicBezTo>
                  <a:pt x="34255" y="107553"/>
                  <a:pt x="32219" y="106769"/>
                  <a:pt x="30742" y="105293"/>
                </a:cubicBezTo>
                <a:lnTo>
                  <a:pt x="2103" y="76654"/>
                </a:lnTo>
                <a:cubicBezTo>
                  <a:pt x="-694" y="73857"/>
                  <a:pt x="-694" y="69315"/>
                  <a:pt x="2103" y="66518"/>
                </a:cubicBezTo>
                <a:cubicBezTo>
                  <a:pt x="4900" y="63722"/>
                  <a:pt x="9442" y="63722"/>
                  <a:pt x="12239" y="66518"/>
                </a:cubicBezTo>
                <a:lnTo>
                  <a:pt x="34948" y="89228"/>
                </a:lnTo>
                <a:lnTo>
                  <a:pt x="87304" y="17250"/>
                </a:lnTo>
                <a:cubicBezTo>
                  <a:pt x="89631" y="14051"/>
                  <a:pt x="94106" y="13335"/>
                  <a:pt x="97305" y="15662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70" name="Text 68"/>
          <p:cNvSpPr/>
          <p:nvPr/>
        </p:nvSpPr>
        <p:spPr>
          <a:xfrm>
            <a:off x="6658039" y="6295572"/>
            <a:ext cx="2045638" cy="178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Flask-CORS</a:t>
            </a:r>
            <a:r>
              <a:rPr lang="en-US" sz="103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Cross-origin support</a:t>
            </a:r>
            <a:endParaRPr lang="en-US" sz="1600" dirty="0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A2AEFE9C-1035-2FE5-D61D-CE9422623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6881"/>
          </a:xfrm>
          <a:custGeom>
            <a:avLst/>
            <a:gdLst/>
            <a:ahLst/>
            <a:cxnLst/>
            <a:rect l="l" t="t" r="r" b="b"/>
            <a:pathLst>
              <a:path w="12192000" h="6856881">
                <a:moveTo>
                  <a:pt x="0" y="0"/>
                </a:moveTo>
                <a:lnTo>
                  <a:pt x="12192000" y="0"/>
                </a:lnTo>
                <a:lnTo>
                  <a:pt x="12192000" y="6856881"/>
                </a:lnTo>
                <a:lnTo>
                  <a:pt x="0" y="685688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58062" y="358062"/>
            <a:ext cx="11547489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kern="0" spc="56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&amp; FRAMEWORKS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8062" y="608705"/>
            <a:ext cx="11690714" cy="429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8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1642" y="1113572"/>
            <a:ext cx="5655584" cy="2629963"/>
          </a:xfrm>
          <a:custGeom>
            <a:avLst/>
            <a:gdLst/>
            <a:ahLst/>
            <a:cxnLst/>
            <a:rect l="l" t="t" r="r" b="b"/>
            <a:pathLst>
              <a:path w="5655584" h="2629963">
                <a:moveTo>
                  <a:pt x="107408" y="0"/>
                </a:moveTo>
                <a:lnTo>
                  <a:pt x="5548176" y="0"/>
                </a:lnTo>
                <a:cubicBezTo>
                  <a:pt x="5607496" y="0"/>
                  <a:pt x="5655584" y="48088"/>
                  <a:pt x="5655584" y="107408"/>
                </a:cubicBezTo>
                <a:lnTo>
                  <a:pt x="5655584" y="2522555"/>
                </a:lnTo>
                <a:cubicBezTo>
                  <a:pt x="5655584" y="2581875"/>
                  <a:pt x="5607496" y="2629963"/>
                  <a:pt x="5548176" y="2629963"/>
                </a:cubicBezTo>
                <a:lnTo>
                  <a:pt x="107408" y="2629963"/>
                </a:lnTo>
                <a:cubicBezTo>
                  <a:pt x="48088" y="2629963"/>
                  <a:pt x="0" y="2581875"/>
                  <a:pt x="0" y="2522555"/>
                </a:cubicBezTo>
                <a:lnTo>
                  <a:pt x="0" y="107408"/>
                </a:lnTo>
                <a:cubicBezTo>
                  <a:pt x="0" y="48128"/>
                  <a:pt x="48128" y="0"/>
                  <a:pt x="10740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8448" y="1260380"/>
            <a:ext cx="429674" cy="429674"/>
          </a:xfrm>
          <a:custGeom>
            <a:avLst/>
            <a:gdLst/>
            <a:ahLst/>
            <a:cxnLst/>
            <a:rect l="l" t="t" r="r" b="b"/>
            <a:pathLst>
              <a:path w="429674" h="429674">
                <a:moveTo>
                  <a:pt x="107419" y="0"/>
                </a:moveTo>
                <a:lnTo>
                  <a:pt x="322256" y="0"/>
                </a:lnTo>
                <a:cubicBezTo>
                  <a:pt x="381581" y="0"/>
                  <a:pt x="429674" y="48093"/>
                  <a:pt x="429674" y="107419"/>
                </a:cubicBezTo>
                <a:lnTo>
                  <a:pt x="429674" y="322256"/>
                </a:lnTo>
                <a:cubicBezTo>
                  <a:pt x="429674" y="381581"/>
                  <a:pt x="381581" y="429674"/>
                  <a:pt x="322256" y="429674"/>
                </a:cubicBezTo>
                <a:lnTo>
                  <a:pt x="107419" y="429674"/>
                </a:lnTo>
                <a:cubicBezTo>
                  <a:pt x="48093" y="429674"/>
                  <a:pt x="0" y="381581"/>
                  <a:pt x="0" y="322256"/>
                </a:cubicBezTo>
                <a:lnTo>
                  <a:pt x="0" y="107419"/>
                </a:lnTo>
                <a:cubicBezTo>
                  <a:pt x="0" y="48133"/>
                  <a:pt x="48133" y="0"/>
                  <a:pt x="107419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33769" y="1385701"/>
            <a:ext cx="179031" cy="179031"/>
          </a:xfrm>
          <a:custGeom>
            <a:avLst/>
            <a:gdLst/>
            <a:ahLst/>
            <a:cxnLst/>
            <a:rect l="l" t="t" r="r" b="b"/>
            <a:pathLst>
              <a:path w="179031" h="179031">
                <a:moveTo>
                  <a:pt x="22379" y="11189"/>
                </a:moveTo>
                <a:cubicBezTo>
                  <a:pt x="10036" y="11189"/>
                  <a:pt x="0" y="21225"/>
                  <a:pt x="0" y="33568"/>
                </a:cubicBezTo>
                <a:lnTo>
                  <a:pt x="0" y="123084"/>
                </a:lnTo>
                <a:cubicBezTo>
                  <a:pt x="0" y="135427"/>
                  <a:pt x="10036" y="145463"/>
                  <a:pt x="22379" y="145463"/>
                </a:cubicBezTo>
                <a:lnTo>
                  <a:pt x="72731" y="145463"/>
                </a:lnTo>
                <a:lnTo>
                  <a:pt x="67137" y="162247"/>
                </a:lnTo>
                <a:lnTo>
                  <a:pt x="41960" y="162247"/>
                </a:lnTo>
                <a:cubicBezTo>
                  <a:pt x="37310" y="162247"/>
                  <a:pt x="33568" y="165988"/>
                  <a:pt x="33568" y="170639"/>
                </a:cubicBezTo>
                <a:cubicBezTo>
                  <a:pt x="33568" y="175289"/>
                  <a:pt x="37310" y="179031"/>
                  <a:pt x="41960" y="179031"/>
                </a:cubicBezTo>
                <a:lnTo>
                  <a:pt x="137070" y="179031"/>
                </a:lnTo>
                <a:cubicBezTo>
                  <a:pt x="141721" y="179031"/>
                  <a:pt x="145463" y="175289"/>
                  <a:pt x="145463" y="170639"/>
                </a:cubicBezTo>
                <a:cubicBezTo>
                  <a:pt x="145463" y="165988"/>
                  <a:pt x="141721" y="162247"/>
                  <a:pt x="137070" y="162247"/>
                </a:cubicBezTo>
                <a:lnTo>
                  <a:pt x="111894" y="162247"/>
                </a:lnTo>
                <a:lnTo>
                  <a:pt x="106300" y="145463"/>
                </a:lnTo>
                <a:lnTo>
                  <a:pt x="156652" y="145463"/>
                </a:lnTo>
                <a:cubicBezTo>
                  <a:pt x="168995" y="145463"/>
                  <a:pt x="179031" y="135427"/>
                  <a:pt x="179031" y="123084"/>
                </a:cubicBezTo>
                <a:lnTo>
                  <a:pt x="179031" y="33568"/>
                </a:lnTo>
                <a:cubicBezTo>
                  <a:pt x="179031" y="21225"/>
                  <a:pt x="168995" y="11189"/>
                  <a:pt x="156652" y="11189"/>
                </a:cubicBezTo>
                <a:lnTo>
                  <a:pt x="22379" y="11189"/>
                </a:lnTo>
                <a:close/>
                <a:moveTo>
                  <a:pt x="33568" y="33568"/>
                </a:moveTo>
                <a:lnTo>
                  <a:pt x="145463" y="33568"/>
                </a:lnTo>
                <a:cubicBezTo>
                  <a:pt x="151652" y="33568"/>
                  <a:pt x="156652" y="38569"/>
                  <a:pt x="156652" y="44758"/>
                </a:cubicBezTo>
                <a:lnTo>
                  <a:pt x="156652" y="100705"/>
                </a:lnTo>
                <a:cubicBezTo>
                  <a:pt x="156652" y="106894"/>
                  <a:pt x="151652" y="111894"/>
                  <a:pt x="145463" y="111894"/>
                </a:cubicBezTo>
                <a:lnTo>
                  <a:pt x="33568" y="111894"/>
                </a:lnTo>
                <a:cubicBezTo>
                  <a:pt x="27379" y="111894"/>
                  <a:pt x="22379" y="106894"/>
                  <a:pt x="22379" y="100705"/>
                </a:cubicBezTo>
                <a:lnTo>
                  <a:pt x="22379" y="44758"/>
                </a:lnTo>
                <a:cubicBezTo>
                  <a:pt x="22379" y="38569"/>
                  <a:pt x="27379" y="33568"/>
                  <a:pt x="33568" y="3356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045540" y="1331992"/>
            <a:ext cx="939912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2028" y="1801053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7221" y="1894147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FF4B4B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97996" y="1992614"/>
            <a:ext cx="140987" cy="161128"/>
          </a:xfrm>
          <a:custGeom>
            <a:avLst/>
            <a:gdLst/>
            <a:ahLst/>
            <a:cxnLst/>
            <a:rect l="l" t="t" r="r" b="b"/>
            <a:pathLst>
              <a:path w="140987" h="161128">
                <a:moveTo>
                  <a:pt x="138406" y="63098"/>
                </a:moveTo>
                <a:cubicBezTo>
                  <a:pt x="135983" y="53374"/>
                  <a:pt x="131388" y="46041"/>
                  <a:pt x="121601" y="46041"/>
                </a:cubicBezTo>
                <a:lnTo>
                  <a:pt x="108982" y="46041"/>
                </a:lnTo>
                <a:lnTo>
                  <a:pt x="108982" y="60958"/>
                </a:lnTo>
                <a:cubicBezTo>
                  <a:pt x="108982" y="72539"/>
                  <a:pt x="99163" y="82295"/>
                  <a:pt x="87959" y="82295"/>
                </a:cubicBezTo>
                <a:lnTo>
                  <a:pt x="54349" y="82295"/>
                </a:lnTo>
                <a:cubicBezTo>
                  <a:pt x="45160" y="82295"/>
                  <a:pt x="37544" y="90162"/>
                  <a:pt x="37544" y="99383"/>
                </a:cubicBezTo>
                <a:lnTo>
                  <a:pt x="37544" y="131420"/>
                </a:lnTo>
                <a:cubicBezTo>
                  <a:pt x="37544" y="140546"/>
                  <a:pt x="45475" y="145896"/>
                  <a:pt x="54349" y="148508"/>
                </a:cubicBezTo>
                <a:cubicBezTo>
                  <a:pt x="64986" y="151624"/>
                  <a:pt x="75214" y="152190"/>
                  <a:pt x="87959" y="148508"/>
                </a:cubicBezTo>
                <a:cubicBezTo>
                  <a:pt x="96425" y="146053"/>
                  <a:pt x="104765" y="141113"/>
                  <a:pt x="104765" y="131420"/>
                </a:cubicBezTo>
                <a:lnTo>
                  <a:pt x="104765" y="118611"/>
                </a:lnTo>
                <a:lnTo>
                  <a:pt x="71186" y="118611"/>
                </a:lnTo>
                <a:lnTo>
                  <a:pt x="71186" y="114331"/>
                </a:lnTo>
                <a:lnTo>
                  <a:pt x="121601" y="114331"/>
                </a:lnTo>
                <a:cubicBezTo>
                  <a:pt x="131388" y="114331"/>
                  <a:pt x="135007" y="107502"/>
                  <a:pt x="138406" y="97275"/>
                </a:cubicBezTo>
                <a:cubicBezTo>
                  <a:pt x="141931" y="86732"/>
                  <a:pt x="141774" y="76599"/>
                  <a:pt x="138406" y="63098"/>
                </a:cubicBezTo>
                <a:close/>
                <a:moveTo>
                  <a:pt x="90068" y="139948"/>
                </a:moveTo>
                <a:cubicBezTo>
                  <a:pt x="87673" y="140116"/>
                  <a:pt x="85384" y="138934"/>
                  <a:pt x="84135" y="136883"/>
                </a:cubicBezTo>
                <a:cubicBezTo>
                  <a:pt x="82887" y="134832"/>
                  <a:pt x="82887" y="132256"/>
                  <a:pt x="84135" y="130205"/>
                </a:cubicBezTo>
                <a:cubicBezTo>
                  <a:pt x="85384" y="128154"/>
                  <a:pt x="87673" y="126972"/>
                  <a:pt x="90068" y="127140"/>
                </a:cubicBezTo>
                <a:cubicBezTo>
                  <a:pt x="92463" y="126972"/>
                  <a:pt x="94752" y="128154"/>
                  <a:pt x="96000" y="130205"/>
                </a:cubicBezTo>
                <a:cubicBezTo>
                  <a:pt x="97249" y="132256"/>
                  <a:pt x="97249" y="134832"/>
                  <a:pt x="96000" y="136883"/>
                </a:cubicBezTo>
                <a:cubicBezTo>
                  <a:pt x="94752" y="138934"/>
                  <a:pt x="92463" y="140116"/>
                  <a:pt x="90068" y="139948"/>
                </a:cubicBezTo>
                <a:close/>
                <a:moveTo>
                  <a:pt x="52807" y="78078"/>
                </a:moveTo>
                <a:lnTo>
                  <a:pt x="86417" y="78078"/>
                </a:lnTo>
                <a:cubicBezTo>
                  <a:pt x="95764" y="78078"/>
                  <a:pt x="103222" y="70368"/>
                  <a:pt x="103222" y="60989"/>
                </a:cubicBezTo>
                <a:lnTo>
                  <a:pt x="103222" y="28921"/>
                </a:lnTo>
                <a:cubicBezTo>
                  <a:pt x="103222" y="19795"/>
                  <a:pt x="95544" y="12966"/>
                  <a:pt x="86417" y="11424"/>
                </a:cubicBezTo>
                <a:cubicBezTo>
                  <a:pt x="75151" y="9567"/>
                  <a:pt x="62909" y="9661"/>
                  <a:pt x="52807" y="11455"/>
                </a:cubicBezTo>
                <a:cubicBezTo>
                  <a:pt x="38583" y="13973"/>
                  <a:pt x="36002" y="19228"/>
                  <a:pt x="36002" y="28953"/>
                </a:cubicBezTo>
                <a:lnTo>
                  <a:pt x="36002" y="41761"/>
                </a:lnTo>
                <a:lnTo>
                  <a:pt x="69644" y="41761"/>
                </a:lnTo>
                <a:lnTo>
                  <a:pt x="69644" y="46041"/>
                </a:lnTo>
                <a:lnTo>
                  <a:pt x="23382" y="46041"/>
                </a:lnTo>
                <a:cubicBezTo>
                  <a:pt x="13595" y="46041"/>
                  <a:pt x="5035" y="51926"/>
                  <a:pt x="2360" y="63098"/>
                </a:cubicBezTo>
                <a:cubicBezTo>
                  <a:pt x="-724" y="75906"/>
                  <a:pt x="-850" y="83900"/>
                  <a:pt x="2360" y="97275"/>
                </a:cubicBezTo>
                <a:cubicBezTo>
                  <a:pt x="4752" y="107219"/>
                  <a:pt x="10448" y="114331"/>
                  <a:pt x="20235" y="114331"/>
                </a:cubicBezTo>
                <a:lnTo>
                  <a:pt x="31785" y="114331"/>
                </a:lnTo>
                <a:lnTo>
                  <a:pt x="31785" y="98974"/>
                </a:lnTo>
                <a:cubicBezTo>
                  <a:pt x="31785" y="87865"/>
                  <a:pt x="41383" y="78078"/>
                  <a:pt x="52807" y="78078"/>
                </a:cubicBezTo>
                <a:close/>
                <a:moveTo>
                  <a:pt x="50730" y="20361"/>
                </a:moveTo>
                <a:cubicBezTo>
                  <a:pt x="54273" y="20361"/>
                  <a:pt x="57150" y="23238"/>
                  <a:pt x="57150" y="26781"/>
                </a:cubicBezTo>
                <a:cubicBezTo>
                  <a:pt x="57150" y="30324"/>
                  <a:pt x="54273" y="33201"/>
                  <a:pt x="50730" y="33201"/>
                </a:cubicBezTo>
                <a:cubicBezTo>
                  <a:pt x="47187" y="33201"/>
                  <a:pt x="44310" y="30324"/>
                  <a:pt x="44310" y="26781"/>
                </a:cubicBezTo>
                <a:cubicBezTo>
                  <a:pt x="44310" y="23238"/>
                  <a:pt x="47187" y="20361"/>
                  <a:pt x="50730" y="20361"/>
                </a:cubicBezTo>
                <a:close/>
              </a:path>
            </a:pathLst>
          </a:custGeom>
          <a:solidFill>
            <a:srgbClr val="FF4B4B"/>
          </a:solidFill>
          <a:ln/>
        </p:spPr>
      </p:sp>
      <p:sp>
        <p:nvSpPr>
          <p:cNvPr id="12" name="Text 10"/>
          <p:cNvSpPr/>
          <p:nvPr/>
        </p:nvSpPr>
        <p:spPr>
          <a:xfrm>
            <a:off x="1052701" y="1876244"/>
            <a:ext cx="1208458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52701" y="2091081"/>
            <a:ext cx="1199507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web apps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2028" y="2424077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87221" y="2517175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677855" y="2615642"/>
            <a:ext cx="181269" cy="161128"/>
          </a:xfrm>
          <a:custGeom>
            <a:avLst/>
            <a:gdLst/>
            <a:ahLst/>
            <a:cxnLst/>
            <a:rect l="l" t="t" r="r" b="b"/>
            <a:pathLst>
              <a:path w="181269" h="161128">
                <a:moveTo>
                  <a:pt x="78046" y="27694"/>
                </a:moveTo>
                <a:lnTo>
                  <a:pt x="103222" y="27694"/>
                </a:lnTo>
                <a:lnTo>
                  <a:pt x="103222" y="42800"/>
                </a:lnTo>
                <a:lnTo>
                  <a:pt x="78046" y="42800"/>
                </a:lnTo>
                <a:lnTo>
                  <a:pt x="78046" y="27694"/>
                </a:lnTo>
                <a:close/>
                <a:moveTo>
                  <a:pt x="75529" y="10070"/>
                </a:moveTo>
                <a:cubicBezTo>
                  <a:pt x="67189" y="10070"/>
                  <a:pt x="60423" y="16837"/>
                  <a:pt x="60423" y="25176"/>
                </a:cubicBezTo>
                <a:lnTo>
                  <a:pt x="60423" y="45317"/>
                </a:lnTo>
                <a:cubicBezTo>
                  <a:pt x="60423" y="53657"/>
                  <a:pt x="67189" y="60423"/>
                  <a:pt x="75529" y="60423"/>
                </a:cubicBezTo>
                <a:lnTo>
                  <a:pt x="80564" y="60423"/>
                </a:lnTo>
                <a:lnTo>
                  <a:pt x="80564" y="70493"/>
                </a:lnTo>
                <a:lnTo>
                  <a:pt x="10070" y="70493"/>
                </a:lnTo>
                <a:cubicBezTo>
                  <a:pt x="4500" y="70493"/>
                  <a:pt x="0" y="74994"/>
                  <a:pt x="0" y="80564"/>
                </a:cubicBezTo>
                <a:cubicBezTo>
                  <a:pt x="0" y="86134"/>
                  <a:pt x="4500" y="90634"/>
                  <a:pt x="10070" y="90634"/>
                </a:cubicBezTo>
                <a:lnTo>
                  <a:pt x="40282" y="90634"/>
                </a:lnTo>
                <a:lnTo>
                  <a:pt x="40282" y="100705"/>
                </a:lnTo>
                <a:lnTo>
                  <a:pt x="35247" y="100705"/>
                </a:lnTo>
                <a:cubicBezTo>
                  <a:pt x="26907" y="100705"/>
                  <a:pt x="20141" y="107471"/>
                  <a:pt x="20141" y="115811"/>
                </a:cubicBezTo>
                <a:lnTo>
                  <a:pt x="20141" y="135952"/>
                </a:lnTo>
                <a:cubicBezTo>
                  <a:pt x="20141" y="144291"/>
                  <a:pt x="26907" y="151057"/>
                  <a:pt x="35247" y="151057"/>
                </a:cubicBezTo>
                <a:lnTo>
                  <a:pt x="65458" y="151057"/>
                </a:lnTo>
                <a:cubicBezTo>
                  <a:pt x="73798" y="151057"/>
                  <a:pt x="80564" y="144291"/>
                  <a:pt x="80564" y="135952"/>
                </a:cubicBezTo>
                <a:lnTo>
                  <a:pt x="80564" y="115811"/>
                </a:lnTo>
                <a:cubicBezTo>
                  <a:pt x="80564" y="107471"/>
                  <a:pt x="73798" y="100705"/>
                  <a:pt x="65458" y="100705"/>
                </a:cubicBezTo>
                <a:lnTo>
                  <a:pt x="60423" y="100705"/>
                </a:lnTo>
                <a:lnTo>
                  <a:pt x="60423" y="90634"/>
                </a:lnTo>
                <a:lnTo>
                  <a:pt x="120846" y="90634"/>
                </a:lnTo>
                <a:lnTo>
                  <a:pt x="120846" y="100705"/>
                </a:lnTo>
                <a:lnTo>
                  <a:pt x="115811" y="100705"/>
                </a:lnTo>
                <a:cubicBezTo>
                  <a:pt x="107471" y="100705"/>
                  <a:pt x="100705" y="107471"/>
                  <a:pt x="100705" y="115811"/>
                </a:cubicBezTo>
                <a:lnTo>
                  <a:pt x="100705" y="135952"/>
                </a:lnTo>
                <a:cubicBezTo>
                  <a:pt x="100705" y="144291"/>
                  <a:pt x="107471" y="151057"/>
                  <a:pt x="115811" y="151057"/>
                </a:cubicBezTo>
                <a:lnTo>
                  <a:pt x="146022" y="151057"/>
                </a:lnTo>
                <a:cubicBezTo>
                  <a:pt x="154362" y="151057"/>
                  <a:pt x="161128" y="144291"/>
                  <a:pt x="161128" y="135952"/>
                </a:cubicBezTo>
                <a:lnTo>
                  <a:pt x="161128" y="115811"/>
                </a:lnTo>
                <a:cubicBezTo>
                  <a:pt x="161128" y="107471"/>
                  <a:pt x="154362" y="100705"/>
                  <a:pt x="146022" y="100705"/>
                </a:cubicBezTo>
                <a:lnTo>
                  <a:pt x="140987" y="100705"/>
                </a:lnTo>
                <a:lnTo>
                  <a:pt x="140987" y="90634"/>
                </a:lnTo>
                <a:lnTo>
                  <a:pt x="171198" y="90634"/>
                </a:lnTo>
                <a:cubicBezTo>
                  <a:pt x="176768" y="90634"/>
                  <a:pt x="181269" y="86134"/>
                  <a:pt x="181269" y="80564"/>
                </a:cubicBezTo>
                <a:cubicBezTo>
                  <a:pt x="181269" y="74994"/>
                  <a:pt x="176768" y="70493"/>
                  <a:pt x="171198" y="70493"/>
                </a:cubicBezTo>
                <a:lnTo>
                  <a:pt x="100705" y="70493"/>
                </a:lnTo>
                <a:lnTo>
                  <a:pt x="100705" y="60423"/>
                </a:lnTo>
                <a:lnTo>
                  <a:pt x="105740" y="60423"/>
                </a:lnTo>
                <a:cubicBezTo>
                  <a:pt x="114080" y="60423"/>
                  <a:pt x="120846" y="53657"/>
                  <a:pt x="120846" y="45317"/>
                </a:cubicBezTo>
                <a:lnTo>
                  <a:pt x="120846" y="25176"/>
                </a:lnTo>
                <a:cubicBezTo>
                  <a:pt x="120846" y="16837"/>
                  <a:pt x="114080" y="10070"/>
                  <a:pt x="105740" y="10070"/>
                </a:cubicBezTo>
                <a:lnTo>
                  <a:pt x="75529" y="10070"/>
                </a:lnTo>
                <a:close/>
                <a:moveTo>
                  <a:pt x="140987" y="118328"/>
                </a:moveTo>
                <a:lnTo>
                  <a:pt x="143504" y="118328"/>
                </a:lnTo>
                <a:lnTo>
                  <a:pt x="143504" y="133434"/>
                </a:lnTo>
                <a:lnTo>
                  <a:pt x="118328" y="133434"/>
                </a:lnTo>
                <a:lnTo>
                  <a:pt x="118328" y="118328"/>
                </a:lnTo>
                <a:lnTo>
                  <a:pt x="140987" y="118328"/>
                </a:lnTo>
                <a:close/>
                <a:moveTo>
                  <a:pt x="60423" y="118328"/>
                </a:moveTo>
                <a:lnTo>
                  <a:pt x="62941" y="118328"/>
                </a:lnTo>
                <a:lnTo>
                  <a:pt x="62941" y="133434"/>
                </a:lnTo>
                <a:lnTo>
                  <a:pt x="37764" y="133434"/>
                </a:lnTo>
                <a:lnTo>
                  <a:pt x="37764" y="118328"/>
                </a:lnTo>
                <a:lnTo>
                  <a:pt x="60423" y="118328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7" name="Text 15"/>
          <p:cNvSpPr/>
          <p:nvPr/>
        </p:nvSpPr>
        <p:spPr>
          <a:xfrm>
            <a:off x="1052701" y="2499272"/>
            <a:ext cx="734026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52701" y="2714109"/>
            <a:ext cx="725075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 library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2028" y="3047105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7221" y="3140204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08067" y="3238670"/>
            <a:ext cx="120846" cy="161128"/>
          </a:xfrm>
          <a:custGeom>
            <a:avLst/>
            <a:gdLst/>
            <a:ahLst/>
            <a:cxnLst/>
            <a:rect l="l" t="t" r="r" b="b"/>
            <a:pathLst>
              <a:path w="120846" h="161128">
                <a:moveTo>
                  <a:pt x="0" y="10070"/>
                </a:moveTo>
                <a:lnTo>
                  <a:pt x="10983" y="134630"/>
                </a:lnTo>
                <a:lnTo>
                  <a:pt x="60423" y="151057"/>
                </a:lnTo>
                <a:lnTo>
                  <a:pt x="109863" y="134630"/>
                </a:lnTo>
                <a:lnTo>
                  <a:pt x="120846" y="10070"/>
                </a:lnTo>
                <a:lnTo>
                  <a:pt x="0" y="10070"/>
                </a:lnTo>
                <a:close/>
                <a:moveTo>
                  <a:pt x="98533" y="35247"/>
                </a:moveTo>
                <a:lnTo>
                  <a:pt x="97023" y="50132"/>
                </a:lnTo>
                <a:lnTo>
                  <a:pt x="60738" y="65647"/>
                </a:lnTo>
                <a:lnTo>
                  <a:pt x="60643" y="65678"/>
                </a:lnTo>
                <a:lnTo>
                  <a:pt x="95733" y="65678"/>
                </a:lnTo>
                <a:lnTo>
                  <a:pt x="91704" y="111814"/>
                </a:lnTo>
                <a:lnTo>
                  <a:pt x="60801" y="120846"/>
                </a:lnTo>
                <a:lnTo>
                  <a:pt x="29708" y="111656"/>
                </a:lnTo>
                <a:lnTo>
                  <a:pt x="27694" y="88400"/>
                </a:lnTo>
                <a:lnTo>
                  <a:pt x="43083" y="88400"/>
                </a:lnTo>
                <a:lnTo>
                  <a:pt x="44090" y="100453"/>
                </a:lnTo>
                <a:lnTo>
                  <a:pt x="60643" y="104639"/>
                </a:lnTo>
                <a:lnTo>
                  <a:pt x="77857" y="99792"/>
                </a:lnTo>
                <a:lnTo>
                  <a:pt x="79022" y="80407"/>
                </a:lnTo>
                <a:lnTo>
                  <a:pt x="26687" y="80249"/>
                </a:lnTo>
                <a:lnTo>
                  <a:pt x="26687" y="80218"/>
                </a:lnTo>
                <a:lnTo>
                  <a:pt x="26624" y="80249"/>
                </a:lnTo>
                <a:lnTo>
                  <a:pt x="25491" y="65678"/>
                </a:lnTo>
                <a:lnTo>
                  <a:pt x="60769" y="50982"/>
                </a:lnTo>
                <a:lnTo>
                  <a:pt x="62815" y="50132"/>
                </a:lnTo>
                <a:lnTo>
                  <a:pt x="24138" y="50132"/>
                </a:lnTo>
                <a:lnTo>
                  <a:pt x="22312" y="35247"/>
                </a:lnTo>
                <a:lnTo>
                  <a:pt x="98533" y="3524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2" name="Text 20"/>
          <p:cNvSpPr/>
          <p:nvPr/>
        </p:nvSpPr>
        <p:spPr>
          <a:xfrm>
            <a:off x="1052701" y="3122300"/>
            <a:ext cx="1289022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CSS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52701" y="3337137"/>
            <a:ext cx="1280070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Glassmorphism styling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61642" y="3892130"/>
            <a:ext cx="5655584" cy="2003355"/>
          </a:xfrm>
          <a:custGeom>
            <a:avLst/>
            <a:gdLst/>
            <a:ahLst/>
            <a:cxnLst/>
            <a:rect l="l" t="t" r="r" b="b"/>
            <a:pathLst>
              <a:path w="5655584" h="2003355">
                <a:moveTo>
                  <a:pt x="107420" y="0"/>
                </a:moveTo>
                <a:lnTo>
                  <a:pt x="5548164" y="0"/>
                </a:lnTo>
                <a:cubicBezTo>
                  <a:pt x="5607491" y="0"/>
                  <a:pt x="5655584" y="48094"/>
                  <a:pt x="5655584" y="107420"/>
                </a:cubicBezTo>
                <a:lnTo>
                  <a:pt x="5655584" y="1895935"/>
                </a:lnTo>
                <a:cubicBezTo>
                  <a:pt x="5655584" y="1955262"/>
                  <a:pt x="5607491" y="2003355"/>
                  <a:pt x="5548164" y="2003355"/>
                </a:cubicBezTo>
                <a:lnTo>
                  <a:pt x="107420" y="2003355"/>
                </a:lnTo>
                <a:cubicBezTo>
                  <a:pt x="48094" y="2003355"/>
                  <a:pt x="0" y="1955262"/>
                  <a:pt x="0" y="1895935"/>
                </a:cubicBezTo>
                <a:lnTo>
                  <a:pt x="0" y="107420"/>
                </a:lnTo>
                <a:cubicBezTo>
                  <a:pt x="0" y="48094"/>
                  <a:pt x="48094" y="0"/>
                  <a:pt x="10742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08448" y="4038937"/>
            <a:ext cx="429674" cy="429674"/>
          </a:xfrm>
          <a:custGeom>
            <a:avLst/>
            <a:gdLst/>
            <a:ahLst/>
            <a:cxnLst/>
            <a:rect l="l" t="t" r="r" b="b"/>
            <a:pathLst>
              <a:path w="429674" h="429674">
                <a:moveTo>
                  <a:pt x="107419" y="0"/>
                </a:moveTo>
                <a:lnTo>
                  <a:pt x="322256" y="0"/>
                </a:lnTo>
                <a:cubicBezTo>
                  <a:pt x="381581" y="0"/>
                  <a:pt x="429674" y="48093"/>
                  <a:pt x="429674" y="107419"/>
                </a:cubicBezTo>
                <a:lnTo>
                  <a:pt x="429674" y="322256"/>
                </a:lnTo>
                <a:cubicBezTo>
                  <a:pt x="429674" y="381581"/>
                  <a:pt x="381581" y="429674"/>
                  <a:pt x="322256" y="429674"/>
                </a:cubicBezTo>
                <a:lnTo>
                  <a:pt x="107419" y="429674"/>
                </a:lnTo>
                <a:cubicBezTo>
                  <a:pt x="48093" y="429674"/>
                  <a:pt x="0" y="381581"/>
                  <a:pt x="0" y="322256"/>
                </a:cubicBezTo>
                <a:lnTo>
                  <a:pt x="0" y="107419"/>
                </a:lnTo>
                <a:cubicBezTo>
                  <a:pt x="0" y="48133"/>
                  <a:pt x="48133" y="0"/>
                  <a:pt x="107419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26" name="Shape 24"/>
          <p:cNvSpPr/>
          <p:nvPr/>
        </p:nvSpPr>
        <p:spPr>
          <a:xfrm>
            <a:off x="622580" y="4164259"/>
            <a:ext cx="201410" cy="179031"/>
          </a:xfrm>
          <a:custGeom>
            <a:avLst/>
            <a:gdLst/>
            <a:ahLst/>
            <a:cxnLst/>
            <a:rect l="l" t="t" r="r" b="b"/>
            <a:pathLst>
              <a:path w="201410" h="179031">
                <a:moveTo>
                  <a:pt x="0" y="117489"/>
                </a:moveTo>
                <a:cubicBezTo>
                  <a:pt x="0" y="145288"/>
                  <a:pt x="22554" y="167841"/>
                  <a:pt x="50352" y="167841"/>
                </a:cubicBezTo>
                <a:lnTo>
                  <a:pt x="156652" y="167841"/>
                </a:lnTo>
                <a:cubicBezTo>
                  <a:pt x="181374" y="167841"/>
                  <a:pt x="201410" y="147805"/>
                  <a:pt x="201410" y="123084"/>
                </a:cubicBezTo>
                <a:cubicBezTo>
                  <a:pt x="201410" y="105041"/>
                  <a:pt x="190745" y="89480"/>
                  <a:pt x="175359" y="82417"/>
                </a:cubicBezTo>
                <a:cubicBezTo>
                  <a:pt x="177702" y="77836"/>
                  <a:pt x="179031" y="72626"/>
                  <a:pt x="179031" y="67137"/>
                </a:cubicBezTo>
                <a:cubicBezTo>
                  <a:pt x="179031" y="48604"/>
                  <a:pt x="163995" y="33568"/>
                  <a:pt x="145463" y="33568"/>
                </a:cubicBezTo>
                <a:cubicBezTo>
                  <a:pt x="139273" y="33568"/>
                  <a:pt x="133504" y="35247"/>
                  <a:pt x="128539" y="38149"/>
                </a:cubicBezTo>
                <a:cubicBezTo>
                  <a:pt x="120112" y="22134"/>
                  <a:pt x="103292" y="11189"/>
                  <a:pt x="83921" y="11189"/>
                </a:cubicBezTo>
                <a:cubicBezTo>
                  <a:pt x="56122" y="11189"/>
                  <a:pt x="33568" y="33743"/>
                  <a:pt x="33568" y="61542"/>
                </a:cubicBezTo>
                <a:cubicBezTo>
                  <a:pt x="33568" y="64339"/>
                  <a:pt x="33813" y="67102"/>
                  <a:pt x="34233" y="69759"/>
                </a:cubicBezTo>
                <a:cubicBezTo>
                  <a:pt x="14336" y="76473"/>
                  <a:pt x="0" y="95320"/>
                  <a:pt x="0" y="11748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045540" y="4110550"/>
            <a:ext cx="1289022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Environment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12028" y="4579611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587221" y="4672705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87926" y="4771172"/>
            <a:ext cx="161128" cy="161128"/>
          </a:xfrm>
          <a:custGeom>
            <a:avLst/>
            <a:gdLst/>
            <a:ahLst/>
            <a:cxnLst/>
            <a:rect l="l" t="t" r="r" b="b"/>
            <a:pathLst>
              <a:path w="161128" h="161128">
                <a:moveTo>
                  <a:pt x="105740" y="110775"/>
                </a:moveTo>
                <a:cubicBezTo>
                  <a:pt x="136329" y="110775"/>
                  <a:pt x="161128" y="85977"/>
                  <a:pt x="161128" y="55388"/>
                </a:cubicBezTo>
                <a:cubicBezTo>
                  <a:pt x="161128" y="24799"/>
                  <a:pt x="136329" y="0"/>
                  <a:pt x="105740" y="0"/>
                </a:cubicBezTo>
                <a:cubicBezTo>
                  <a:pt x="75151" y="0"/>
                  <a:pt x="50352" y="24799"/>
                  <a:pt x="50352" y="55388"/>
                </a:cubicBezTo>
                <a:cubicBezTo>
                  <a:pt x="50352" y="61273"/>
                  <a:pt x="51265" y="66969"/>
                  <a:pt x="52964" y="72287"/>
                </a:cubicBezTo>
                <a:lnTo>
                  <a:pt x="2203" y="123049"/>
                </a:lnTo>
                <a:cubicBezTo>
                  <a:pt x="787" y="124465"/>
                  <a:pt x="0" y="126385"/>
                  <a:pt x="0" y="128399"/>
                </a:cubicBezTo>
                <a:lnTo>
                  <a:pt x="0" y="153575"/>
                </a:lnTo>
                <a:cubicBezTo>
                  <a:pt x="0" y="157760"/>
                  <a:pt x="3367" y="161128"/>
                  <a:pt x="7553" y="161128"/>
                </a:cubicBezTo>
                <a:lnTo>
                  <a:pt x="32729" y="161128"/>
                </a:lnTo>
                <a:cubicBezTo>
                  <a:pt x="36915" y="161128"/>
                  <a:pt x="40282" y="157760"/>
                  <a:pt x="40282" y="153575"/>
                </a:cubicBezTo>
                <a:lnTo>
                  <a:pt x="40282" y="140987"/>
                </a:lnTo>
                <a:lnTo>
                  <a:pt x="52870" y="140987"/>
                </a:lnTo>
                <a:cubicBezTo>
                  <a:pt x="57056" y="140987"/>
                  <a:pt x="60423" y="137619"/>
                  <a:pt x="60423" y="133434"/>
                </a:cubicBezTo>
                <a:lnTo>
                  <a:pt x="60423" y="120846"/>
                </a:lnTo>
                <a:lnTo>
                  <a:pt x="73011" y="120846"/>
                </a:lnTo>
                <a:cubicBezTo>
                  <a:pt x="75025" y="120846"/>
                  <a:pt x="76945" y="120059"/>
                  <a:pt x="78361" y="118643"/>
                </a:cubicBezTo>
                <a:lnTo>
                  <a:pt x="88841" y="108163"/>
                </a:lnTo>
                <a:cubicBezTo>
                  <a:pt x="94159" y="109863"/>
                  <a:pt x="99855" y="110775"/>
                  <a:pt x="105740" y="110775"/>
                </a:cubicBezTo>
                <a:close/>
                <a:moveTo>
                  <a:pt x="118328" y="30211"/>
                </a:moveTo>
                <a:cubicBezTo>
                  <a:pt x="125276" y="30211"/>
                  <a:pt x="130916" y="35852"/>
                  <a:pt x="130916" y="42800"/>
                </a:cubicBezTo>
                <a:cubicBezTo>
                  <a:pt x="130916" y="49747"/>
                  <a:pt x="125276" y="55388"/>
                  <a:pt x="118328" y="55388"/>
                </a:cubicBezTo>
                <a:cubicBezTo>
                  <a:pt x="111381" y="55388"/>
                  <a:pt x="105740" y="49747"/>
                  <a:pt x="105740" y="42800"/>
                </a:cubicBezTo>
                <a:cubicBezTo>
                  <a:pt x="105740" y="35852"/>
                  <a:pt x="111381" y="30211"/>
                  <a:pt x="118328" y="3021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1" name="Text 29"/>
          <p:cNvSpPr/>
          <p:nvPr/>
        </p:nvSpPr>
        <p:spPr>
          <a:xfrm>
            <a:off x="1052701" y="4654802"/>
            <a:ext cx="1280070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Python-dotenv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52701" y="4869639"/>
            <a:ext cx="1271119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Environment variables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12028" y="5202639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87221" y="5295733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87926" y="5394200"/>
            <a:ext cx="161128" cy="161128"/>
          </a:xfrm>
          <a:custGeom>
            <a:avLst/>
            <a:gdLst/>
            <a:ahLst/>
            <a:cxnLst/>
            <a:rect l="l" t="t" r="r" b="b"/>
            <a:pathLst>
              <a:path w="161128" h="161128">
                <a:moveTo>
                  <a:pt x="60423" y="20141"/>
                </a:moveTo>
                <a:cubicBezTo>
                  <a:pt x="60423" y="14571"/>
                  <a:pt x="64923" y="10070"/>
                  <a:pt x="70493" y="10070"/>
                </a:cubicBezTo>
                <a:lnTo>
                  <a:pt x="90634" y="10070"/>
                </a:lnTo>
                <a:cubicBezTo>
                  <a:pt x="96205" y="10070"/>
                  <a:pt x="100705" y="14571"/>
                  <a:pt x="100705" y="20141"/>
                </a:cubicBezTo>
                <a:lnTo>
                  <a:pt x="100705" y="40282"/>
                </a:lnTo>
                <a:cubicBezTo>
                  <a:pt x="100705" y="45852"/>
                  <a:pt x="96205" y="50352"/>
                  <a:pt x="90634" y="50352"/>
                </a:cubicBezTo>
                <a:lnTo>
                  <a:pt x="88117" y="50352"/>
                </a:lnTo>
                <a:lnTo>
                  <a:pt x="88117" y="70493"/>
                </a:lnTo>
                <a:lnTo>
                  <a:pt x="125881" y="70493"/>
                </a:lnTo>
                <a:cubicBezTo>
                  <a:pt x="138406" y="70493"/>
                  <a:pt x="148540" y="80627"/>
                  <a:pt x="148540" y="93152"/>
                </a:cubicBezTo>
                <a:lnTo>
                  <a:pt x="148540" y="110775"/>
                </a:lnTo>
                <a:lnTo>
                  <a:pt x="151057" y="110775"/>
                </a:lnTo>
                <a:cubicBezTo>
                  <a:pt x="156628" y="110775"/>
                  <a:pt x="161128" y="115276"/>
                  <a:pt x="161128" y="120846"/>
                </a:cubicBezTo>
                <a:lnTo>
                  <a:pt x="161128" y="140987"/>
                </a:lnTo>
                <a:cubicBezTo>
                  <a:pt x="161128" y="146557"/>
                  <a:pt x="156628" y="151057"/>
                  <a:pt x="151057" y="151057"/>
                </a:cubicBezTo>
                <a:lnTo>
                  <a:pt x="130916" y="151057"/>
                </a:lnTo>
                <a:cubicBezTo>
                  <a:pt x="125346" y="151057"/>
                  <a:pt x="120846" y="146557"/>
                  <a:pt x="120846" y="140987"/>
                </a:cubicBezTo>
                <a:lnTo>
                  <a:pt x="120846" y="120846"/>
                </a:lnTo>
                <a:cubicBezTo>
                  <a:pt x="120846" y="115276"/>
                  <a:pt x="125346" y="110775"/>
                  <a:pt x="130916" y="110775"/>
                </a:cubicBezTo>
                <a:lnTo>
                  <a:pt x="133434" y="110775"/>
                </a:lnTo>
                <a:lnTo>
                  <a:pt x="133434" y="93152"/>
                </a:lnTo>
                <a:cubicBezTo>
                  <a:pt x="133434" y="88966"/>
                  <a:pt x="130067" y="85599"/>
                  <a:pt x="125881" y="85599"/>
                </a:cubicBezTo>
                <a:lnTo>
                  <a:pt x="88117" y="85599"/>
                </a:lnTo>
                <a:lnTo>
                  <a:pt x="88117" y="110775"/>
                </a:lnTo>
                <a:lnTo>
                  <a:pt x="90634" y="110775"/>
                </a:lnTo>
                <a:cubicBezTo>
                  <a:pt x="96205" y="110775"/>
                  <a:pt x="100705" y="115276"/>
                  <a:pt x="100705" y="120846"/>
                </a:cubicBezTo>
                <a:lnTo>
                  <a:pt x="100705" y="140987"/>
                </a:lnTo>
                <a:cubicBezTo>
                  <a:pt x="100705" y="146557"/>
                  <a:pt x="96205" y="151057"/>
                  <a:pt x="90634" y="151057"/>
                </a:cubicBezTo>
                <a:lnTo>
                  <a:pt x="70493" y="151057"/>
                </a:lnTo>
                <a:cubicBezTo>
                  <a:pt x="64923" y="151057"/>
                  <a:pt x="60423" y="146557"/>
                  <a:pt x="60423" y="140987"/>
                </a:cubicBezTo>
                <a:lnTo>
                  <a:pt x="60423" y="120846"/>
                </a:lnTo>
                <a:cubicBezTo>
                  <a:pt x="60423" y="115276"/>
                  <a:pt x="64923" y="110775"/>
                  <a:pt x="70493" y="110775"/>
                </a:cubicBezTo>
                <a:lnTo>
                  <a:pt x="73011" y="110775"/>
                </a:lnTo>
                <a:lnTo>
                  <a:pt x="73011" y="85599"/>
                </a:lnTo>
                <a:lnTo>
                  <a:pt x="35247" y="85599"/>
                </a:lnTo>
                <a:cubicBezTo>
                  <a:pt x="31061" y="85599"/>
                  <a:pt x="27694" y="88966"/>
                  <a:pt x="27694" y="93152"/>
                </a:cubicBezTo>
                <a:lnTo>
                  <a:pt x="27694" y="110775"/>
                </a:lnTo>
                <a:lnTo>
                  <a:pt x="30211" y="110775"/>
                </a:lnTo>
                <a:cubicBezTo>
                  <a:pt x="35782" y="110775"/>
                  <a:pt x="40282" y="115276"/>
                  <a:pt x="40282" y="120846"/>
                </a:cubicBezTo>
                <a:lnTo>
                  <a:pt x="40282" y="140987"/>
                </a:lnTo>
                <a:cubicBezTo>
                  <a:pt x="40282" y="146557"/>
                  <a:pt x="35782" y="151057"/>
                  <a:pt x="30211" y="151057"/>
                </a:cubicBezTo>
                <a:lnTo>
                  <a:pt x="10070" y="151057"/>
                </a:lnTo>
                <a:cubicBezTo>
                  <a:pt x="4500" y="151057"/>
                  <a:pt x="0" y="146557"/>
                  <a:pt x="0" y="140987"/>
                </a:cubicBezTo>
                <a:lnTo>
                  <a:pt x="0" y="120846"/>
                </a:lnTo>
                <a:cubicBezTo>
                  <a:pt x="0" y="115276"/>
                  <a:pt x="4500" y="110775"/>
                  <a:pt x="10070" y="110775"/>
                </a:cubicBezTo>
                <a:lnTo>
                  <a:pt x="12588" y="110775"/>
                </a:lnTo>
                <a:lnTo>
                  <a:pt x="12588" y="93152"/>
                </a:lnTo>
                <a:cubicBezTo>
                  <a:pt x="12588" y="80627"/>
                  <a:pt x="22722" y="70493"/>
                  <a:pt x="35247" y="70493"/>
                </a:cubicBezTo>
                <a:lnTo>
                  <a:pt x="73011" y="70493"/>
                </a:lnTo>
                <a:lnTo>
                  <a:pt x="73011" y="50352"/>
                </a:lnTo>
                <a:lnTo>
                  <a:pt x="70493" y="50352"/>
                </a:lnTo>
                <a:cubicBezTo>
                  <a:pt x="64923" y="50352"/>
                  <a:pt x="60423" y="45852"/>
                  <a:pt x="60423" y="40282"/>
                </a:cubicBezTo>
                <a:lnTo>
                  <a:pt x="60423" y="20141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36" name="Text 34"/>
          <p:cNvSpPr/>
          <p:nvPr/>
        </p:nvSpPr>
        <p:spPr>
          <a:xfrm>
            <a:off x="1052701" y="5277830"/>
            <a:ext cx="1181604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Architecture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52701" y="5492667"/>
            <a:ext cx="1172652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design pattern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70186" y="1113572"/>
            <a:ext cx="5655584" cy="5745100"/>
          </a:xfrm>
          <a:custGeom>
            <a:avLst/>
            <a:gdLst/>
            <a:ahLst/>
            <a:cxnLst/>
            <a:rect l="l" t="t" r="r" b="b"/>
            <a:pathLst>
              <a:path w="5655584" h="5745100">
                <a:moveTo>
                  <a:pt x="107400" y="0"/>
                </a:moveTo>
                <a:lnTo>
                  <a:pt x="5548185" y="0"/>
                </a:lnTo>
                <a:cubicBezTo>
                  <a:pt x="5607500" y="0"/>
                  <a:pt x="5655584" y="48084"/>
                  <a:pt x="5655584" y="107400"/>
                </a:cubicBezTo>
                <a:lnTo>
                  <a:pt x="5655584" y="5637700"/>
                </a:lnTo>
                <a:cubicBezTo>
                  <a:pt x="5655584" y="5697015"/>
                  <a:pt x="5607500" y="5745100"/>
                  <a:pt x="5548185" y="5745100"/>
                </a:cubicBezTo>
                <a:lnTo>
                  <a:pt x="107400" y="5745100"/>
                </a:lnTo>
                <a:cubicBezTo>
                  <a:pt x="48084" y="5745100"/>
                  <a:pt x="0" y="5697015"/>
                  <a:pt x="0" y="5637700"/>
                </a:cubicBezTo>
                <a:lnTo>
                  <a:pt x="0" y="107400"/>
                </a:lnTo>
                <a:cubicBezTo>
                  <a:pt x="0" y="48124"/>
                  <a:pt x="48124" y="0"/>
                  <a:pt x="10740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316991" y="1260380"/>
            <a:ext cx="429674" cy="429674"/>
          </a:xfrm>
          <a:custGeom>
            <a:avLst/>
            <a:gdLst/>
            <a:ahLst/>
            <a:cxnLst/>
            <a:rect l="l" t="t" r="r" b="b"/>
            <a:pathLst>
              <a:path w="429674" h="429674">
                <a:moveTo>
                  <a:pt x="107419" y="0"/>
                </a:moveTo>
                <a:lnTo>
                  <a:pt x="322256" y="0"/>
                </a:lnTo>
                <a:cubicBezTo>
                  <a:pt x="381581" y="0"/>
                  <a:pt x="429674" y="48093"/>
                  <a:pt x="429674" y="107419"/>
                </a:cubicBezTo>
                <a:lnTo>
                  <a:pt x="429674" y="322256"/>
                </a:lnTo>
                <a:cubicBezTo>
                  <a:pt x="429674" y="381581"/>
                  <a:pt x="381581" y="429674"/>
                  <a:pt x="322256" y="429674"/>
                </a:cubicBezTo>
                <a:lnTo>
                  <a:pt x="107419" y="429674"/>
                </a:lnTo>
                <a:cubicBezTo>
                  <a:pt x="48093" y="429674"/>
                  <a:pt x="0" y="381581"/>
                  <a:pt x="0" y="322256"/>
                </a:cubicBezTo>
                <a:lnTo>
                  <a:pt x="0" y="107419"/>
                </a:lnTo>
                <a:cubicBezTo>
                  <a:pt x="0" y="48133"/>
                  <a:pt x="48133" y="0"/>
                  <a:pt x="107419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40" name="Shape 38"/>
          <p:cNvSpPr/>
          <p:nvPr/>
        </p:nvSpPr>
        <p:spPr>
          <a:xfrm>
            <a:off x="6453502" y="1385701"/>
            <a:ext cx="156652" cy="179031"/>
          </a:xfrm>
          <a:custGeom>
            <a:avLst/>
            <a:gdLst/>
            <a:ahLst/>
            <a:cxnLst/>
            <a:rect l="l" t="t" r="r" b="b"/>
            <a:pathLst>
              <a:path w="156652" h="179031">
                <a:moveTo>
                  <a:pt x="22379" y="11189"/>
                </a:moveTo>
                <a:cubicBezTo>
                  <a:pt x="10036" y="11189"/>
                  <a:pt x="0" y="21225"/>
                  <a:pt x="0" y="33568"/>
                </a:cubicBezTo>
                <a:lnTo>
                  <a:pt x="0" y="55947"/>
                </a:lnTo>
                <a:cubicBezTo>
                  <a:pt x="0" y="68290"/>
                  <a:pt x="10036" y="78326"/>
                  <a:pt x="22379" y="78326"/>
                </a:cubicBezTo>
                <a:lnTo>
                  <a:pt x="134273" y="78326"/>
                </a:lnTo>
                <a:cubicBezTo>
                  <a:pt x="146616" y="78326"/>
                  <a:pt x="156652" y="68290"/>
                  <a:pt x="156652" y="55947"/>
                </a:cubicBezTo>
                <a:lnTo>
                  <a:pt x="156652" y="33568"/>
                </a:lnTo>
                <a:cubicBezTo>
                  <a:pt x="156652" y="21225"/>
                  <a:pt x="146616" y="11189"/>
                  <a:pt x="134273" y="11189"/>
                </a:cubicBezTo>
                <a:lnTo>
                  <a:pt x="22379" y="11189"/>
                </a:lnTo>
                <a:close/>
                <a:moveTo>
                  <a:pt x="97907" y="36366"/>
                </a:moveTo>
                <a:cubicBezTo>
                  <a:pt x="102539" y="36366"/>
                  <a:pt x="106300" y="40126"/>
                  <a:pt x="106300" y="44758"/>
                </a:cubicBezTo>
                <a:cubicBezTo>
                  <a:pt x="106300" y="49389"/>
                  <a:pt x="102539" y="53150"/>
                  <a:pt x="97907" y="53150"/>
                </a:cubicBezTo>
                <a:cubicBezTo>
                  <a:pt x="93276" y="53150"/>
                  <a:pt x="89515" y="49389"/>
                  <a:pt x="89515" y="44758"/>
                </a:cubicBezTo>
                <a:cubicBezTo>
                  <a:pt x="89515" y="40126"/>
                  <a:pt x="93276" y="36366"/>
                  <a:pt x="97907" y="36366"/>
                </a:cubicBezTo>
                <a:close/>
                <a:moveTo>
                  <a:pt x="117489" y="44758"/>
                </a:moveTo>
                <a:cubicBezTo>
                  <a:pt x="117489" y="40126"/>
                  <a:pt x="121249" y="36366"/>
                  <a:pt x="125881" y="36366"/>
                </a:cubicBezTo>
                <a:cubicBezTo>
                  <a:pt x="130513" y="36366"/>
                  <a:pt x="134273" y="40126"/>
                  <a:pt x="134273" y="44758"/>
                </a:cubicBezTo>
                <a:cubicBezTo>
                  <a:pt x="134273" y="49389"/>
                  <a:pt x="130513" y="53150"/>
                  <a:pt x="125881" y="53150"/>
                </a:cubicBezTo>
                <a:cubicBezTo>
                  <a:pt x="121249" y="53150"/>
                  <a:pt x="117489" y="49389"/>
                  <a:pt x="117489" y="44758"/>
                </a:cubicBezTo>
                <a:close/>
                <a:moveTo>
                  <a:pt x="22379" y="100705"/>
                </a:moveTo>
                <a:cubicBezTo>
                  <a:pt x="10036" y="100705"/>
                  <a:pt x="0" y="110740"/>
                  <a:pt x="0" y="123084"/>
                </a:cubicBezTo>
                <a:lnTo>
                  <a:pt x="0" y="145463"/>
                </a:lnTo>
                <a:cubicBezTo>
                  <a:pt x="0" y="157806"/>
                  <a:pt x="10036" y="167841"/>
                  <a:pt x="22379" y="167841"/>
                </a:cubicBezTo>
                <a:lnTo>
                  <a:pt x="134273" y="167841"/>
                </a:lnTo>
                <a:cubicBezTo>
                  <a:pt x="146616" y="167841"/>
                  <a:pt x="156652" y="157806"/>
                  <a:pt x="156652" y="145463"/>
                </a:cubicBezTo>
                <a:lnTo>
                  <a:pt x="156652" y="123084"/>
                </a:lnTo>
                <a:cubicBezTo>
                  <a:pt x="156652" y="110740"/>
                  <a:pt x="146616" y="100705"/>
                  <a:pt x="134273" y="100705"/>
                </a:cubicBezTo>
                <a:lnTo>
                  <a:pt x="22379" y="100705"/>
                </a:lnTo>
                <a:close/>
                <a:moveTo>
                  <a:pt x="97907" y="125881"/>
                </a:moveTo>
                <a:cubicBezTo>
                  <a:pt x="102539" y="125881"/>
                  <a:pt x="106300" y="129641"/>
                  <a:pt x="106300" y="134273"/>
                </a:cubicBezTo>
                <a:cubicBezTo>
                  <a:pt x="106300" y="138905"/>
                  <a:pt x="102539" y="142665"/>
                  <a:pt x="97907" y="142665"/>
                </a:cubicBezTo>
                <a:cubicBezTo>
                  <a:pt x="93276" y="142665"/>
                  <a:pt x="89515" y="138905"/>
                  <a:pt x="89515" y="134273"/>
                </a:cubicBezTo>
                <a:cubicBezTo>
                  <a:pt x="89515" y="129641"/>
                  <a:pt x="93276" y="125881"/>
                  <a:pt x="97907" y="125881"/>
                </a:cubicBezTo>
                <a:close/>
                <a:moveTo>
                  <a:pt x="117489" y="134273"/>
                </a:moveTo>
                <a:cubicBezTo>
                  <a:pt x="117489" y="129641"/>
                  <a:pt x="121249" y="125881"/>
                  <a:pt x="125881" y="125881"/>
                </a:cubicBezTo>
                <a:cubicBezTo>
                  <a:pt x="130513" y="125881"/>
                  <a:pt x="134273" y="129641"/>
                  <a:pt x="134273" y="134273"/>
                </a:cubicBezTo>
                <a:cubicBezTo>
                  <a:pt x="134273" y="138905"/>
                  <a:pt x="130513" y="142665"/>
                  <a:pt x="125881" y="142665"/>
                </a:cubicBezTo>
                <a:cubicBezTo>
                  <a:pt x="121249" y="142665"/>
                  <a:pt x="117489" y="138905"/>
                  <a:pt x="117489" y="13427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1" name="Text 39"/>
          <p:cNvSpPr/>
          <p:nvPr/>
        </p:nvSpPr>
        <p:spPr>
          <a:xfrm>
            <a:off x="6854084" y="1331992"/>
            <a:ext cx="895154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20572" y="1801053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395765" y="1894147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506540" y="1992614"/>
            <a:ext cx="140987" cy="161128"/>
          </a:xfrm>
          <a:custGeom>
            <a:avLst/>
            <a:gdLst/>
            <a:ahLst/>
            <a:cxnLst/>
            <a:rect l="l" t="t" r="r" b="b"/>
            <a:pathLst>
              <a:path w="140987" h="161128">
                <a:moveTo>
                  <a:pt x="90634" y="0"/>
                </a:moveTo>
                <a:lnTo>
                  <a:pt x="40282" y="0"/>
                </a:lnTo>
                <a:cubicBezTo>
                  <a:pt x="34712" y="0"/>
                  <a:pt x="30211" y="4500"/>
                  <a:pt x="30211" y="10070"/>
                </a:cubicBezTo>
                <a:cubicBezTo>
                  <a:pt x="30211" y="15641"/>
                  <a:pt x="34712" y="20141"/>
                  <a:pt x="40282" y="20141"/>
                </a:cubicBezTo>
                <a:lnTo>
                  <a:pt x="40282" y="67818"/>
                </a:lnTo>
                <a:lnTo>
                  <a:pt x="2360" y="134158"/>
                </a:lnTo>
                <a:cubicBezTo>
                  <a:pt x="818" y="136896"/>
                  <a:pt x="0" y="139948"/>
                  <a:pt x="0" y="143095"/>
                </a:cubicBezTo>
                <a:cubicBezTo>
                  <a:pt x="0" y="153071"/>
                  <a:pt x="8056" y="161128"/>
                  <a:pt x="18032" y="161128"/>
                </a:cubicBezTo>
                <a:lnTo>
                  <a:pt x="122954" y="161128"/>
                </a:lnTo>
                <a:cubicBezTo>
                  <a:pt x="132899" y="161128"/>
                  <a:pt x="140987" y="153071"/>
                  <a:pt x="140987" y="143095"/>
                </a:cubicBezTo>
                <a:cubicBezTo>
                  <a:pt x="140987" y="139948"/>
                  <a:pt x="140169" y="136864"/>
                  <a:pt x="138627" y="134158"/>
                </a:cubicBezTo>
                <a:lnTo>
                  <a:pt x="100705" y="67818"/>
                </a:lnTo>
                <a:lnTo>
                  <a:pt x="100705" y="20141"/>
                </a:lnTo>
                <a:cubicBezTo>
                  <a:pt x="106275" y="20141"/>
                  <a:pt x="110775" y="15641"/>
                  <a:pt x="110775" y="10070"/>
                </a:cubicBezTo>
                <a:cubicBezTo>
                  <a:pt x="110775" y="4500"/>
                  <a:pt x="106275" y="0"/>
                  <a:pt x="100705" y="0"/>
                </a:cubicBezTo>
                <a:lnTo>
                  <a:pt x="90634" y="0"/>
                </a:lnTo>
                <a:close/>
                <a:moveTo>
                  <a:pt x="60423" y="67818"/>
                </a:moveTo>
                <a:lnTo>
                  <a:pt x="60423" y="20141"/>
                </a:lnTo>
                <a:lnTo>
                  <a:pt x="80564" y="20141"/>
                </a:lnTo>
                <a:lnTo>
                  <a:pt x="80564" y="67818"/>
                </a:lnTo>
                <a:cubicBezTo>
                  <a:pt x="80564" y="71312"/>
                  <a:pt x="81477" y="74773"/>
                  <a:pt x="83207" y="77826"/>
                </a:cubicBezTo>
                <a:lnTo>
                  <a:pt x="96299" y="100705"/>
                </a:lnTo>
                <a:lnTo>
                  <a:pt x="44688" y="100705"/>
                </a:lnTo>
                <a:lnTo>
                  <a:pt x="57779" y="77826"/>
                </a:lnTo>
                <a:cubicBezTo>
                  <a:pt x="59510" y="74773"/>
                  <a:pt x="60423" y="71343"/>
                  <a:pt x="60423" y="67818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5" name="Text 43"/>
          <p:cNvSpPr/>
          <p:nvPr/>
        </p:nvSpPr>
        <p:spPr>
          <a:xfrm>
            <a:off x="6861245" y="1876244"/>
            <a:ext cx="966767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861245" y="2091081"/>
            <a:ext cx="957815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framework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20572" y="2424077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395765" y="2517175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496469" y="2615642"/>
            <a:ext cx="161128" cy="161128"/>
          </a:xfrm>
          <a:custGeom>
            <a:avLst/>
            <a:gdLst/>
            <a:ahLst/>
            <a:cxnLst/>
            <a:rect l="l" t="t" r="r" b="b"/>
            <a:pathLst>
              <a:path w="161128" h="161128">
                <a:moveTo>
                  <a:pt x="110744" y="88117"/>
                </a:moveTo>
                <a:lnTo>
                  <a:pt x="50667" y="88117"/>
                </a:lnTo>
                <a:cubicBezTo>
                  <a:pt x="51580" y="108415"/>
                  <a:pt x="56080" y="127108"/>
                  <a:pt x="62468" y="140798"/>
                </a:cubicBezTo>
                <a:cubicBezTo>
                  <a:pt x="66056" y="148508"/>
                  <a:pt x="69927" y="153953"/>
                  <a:pt x="73515" y="157288"/>
                </a:cubicBezTo>
                <a:cubicBezTo>
                  <a:pt x="77039" y="160593"/>
                  <a:pt x="79462" y="161128"/>
                  <a:pt x="80721" y="161128"/>
                </a:cubicBezTo>
                <a:cubicBezTo>
                  <a:pt x="81980" y="161128"/>
                  <a:pt x="84403" y="160593"/>
                  <a:pt x="87928" y="157288"/>
                </a:cubicBezTo>
                <a:cubicBezTo>
                  <a:pt x="91516" y="153953"/>
                  <a:pt x="95386" y="148477"/>
                  <a:pt x="98974" y="140798"/>
                </a:cubicBezTo>
                <a:cubicBezTo>
                  <a:pt x="105362" y="127108"/>
                  <a:pt x="109863" y="108415"/>
                  <a:pt x="110775" y="88117"/>
                </a:cubicBezTo>
                <a:close/>
                <a:moveTo>
                  <a:pt x="50636" y="73011"/>
                </a:moveTo>
                <a:lnTo>
                  <a:pt x="110712" y="73011"/>
                </a:lnTo>
                <a:cubicBezTo>
                  <a:pt x="109831" y="52713"/>
                  <a:pt x="105331" y="34019"/>
                  <a:pt x="98943" y="20330"/>
                </a:cubicBezTo>
                <a:cubicBezTo>
                  <a:pt x="95355" y="12651"/>
                  <a:pt x="91484" y="7175"/>
                  <a:pt x="87896" y="3839"/>
                </a:cubicBezTo>
                <a:cubicBezTo>
                  <a:pt x="84372" y="535"/>
                  <a:pt x="81949" y="0"/>
                  <a:pt x="80690" y="0"/>
                </a:cubicBezTo>
                <a:cubicBezTo>
                  <a:pt x="79431" y="0"/>
                  <a:pt x="77008" y="535"/>
                  <a:pt x="73483" y="3839"/>
                </a:cubicBezTo>
                <a:cubicBezTo>
                  <a:pt x="69895" y="7175"/>
                  <a:pt x="66025" y="12651"/>
                  <a:pt x="62437" y="20330"/>
                </a:cubicBezTo>
                <a:cubicBezTo>
                  <a:pt x="56049" y="34019"/>
                  <a:pt x="51548" y="52713"/>
                  <a:pt x="50636" y="73011"/>
                </a:cubicBezTo>
                <a:close/>
                <a:moveTo>
                  <a:pt x="35530" y="73011"/>
                </a:moveTo>
                <a:cubicBezTo>
                  <a:pt x="36631" y="46072"/>
                  <a:pt x="43586" y="21054"/>
                  <a:pt x="53751" y="4626"/>
                </a:cubicBezTo>
                <a:cubicBezTo>
                  <a:pt x="24767" y="14885"/>
                  <a:pt x="3430" y="41289"/>
                  <a:pt x="472" y="73011"/>
                </a:cubicBezTo>
                <a:lnTo>
                  <a:pt x="35530" y="73011"/>
                </a:lnTo>
                <a:close/>
                <a:moveTo>
                  <a:pt x="472" y="88117"/>
                </a:moveTo>
                <a:cubicBezTo>
                  <a:pt x="3430" y="119839"/>
                  <a:pt x="24767" y="146242"/>
                  <a:pt x="53751" y="156502"/>
                </a:cubicBezTo>
                <a:cubicBezTo>
                  <a:pt x="43586" y="140074"/>
                  <a:pt x="36631" y="115055"/>
                  <a:pt x="35530" y="88117"/>
                </a:cubicBezTo>
                <a:lnTo>
                  <a:pt x="472" y="88117"/>
                </a:lnTo>
                <a:close/>
                <a:moveTo>
                  <a:pt x="125850" y="88117"/>
                </a:moveTo>
                <a:cubicBezTo>
                  <a:pt x="124748" y="115055"/>
                  <a:pt x="117793" y="140074"/>
                  <a:pt x="107628" y="156502"/>
                </a:cubicBezTo>
                <a:cubicBezTo>
                  <a:pt x="136612" y="146211"/>
                  <a:pt x="157949" y="119839"/>
                  <a:pt x="160907" y="88117"/>
                </a:cubicBezTo>
                <a:lnTo>
                  <a:pt x="125850" y="88117"/>
                </a:lnTo>
                <a:close/>
                <a:moveTo>
                  <a:pt x="160907" y="73011"/>
                </a:moveTo>
                <a:cubicBezTo>
                  <a:pt x="157949" y="41289"/>
                  <a:pt x="136612" y="14885"/>
                  <a:pt x="107628" y="4626"/>
                </a:cubicBezTo>
                <a:cubicBezTo>
                  <a:pt x="117793" y="21054"/>
                  <a:pt x="124748" y="46072"/>
                  <a:pt x="125850" y="73011"/>
                </a:cubicBezTo>
                <a:lnTo>
                  <a:pt x="160907" y="73011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0" name="Text 48"/>
          <p:cNvSpPr/>
          <p:nvPr/>
        </p:nvSpPr>
        <p:spPr>
          <a:xfrm>
            <a:off x="6861245" y="2499272"/>
            <a:ext cx="1673938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Flask-CORS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61245" y="2714109"/>
            <a:ext cx="1664987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Cross-origin resource sharing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20572" y="3047105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6395765" y="3140204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6486399" y="3238670"/>
            <a:ext cx="181269" cy="161128"/>
          </a:xfrm>
          <a:custGeom>
            <a:avLst/>
            <a:gdLst/>
            <a:ahLst/>
            <a:cxnLst/>
            <a:rect l="l" t="t" r="r" b="b"/>
            <a:pathLst>
              <a:path w="181269" h="161128">
                <a:moveTo>
                  <a:pt x="50352" y="0"/>
                </a:moveTo>
                <a:cubicBezTo>
                  <a:pt x="55923" y="0"/>
                  <a:pt x="60423" y="4500"/>
                  <a:pt x="60423" y="10070"/>
                </a:cubicBezTo>
                <a:lnTo>
                  <a:pt x="60423" y="20141"/>
                </a:lnTo>
                <a:lnTo>
                  <a:pt x="100705" y="20141"/>
                </a:lnTo>
                <a:cubicBezTo>
                  <a:pt x="106275" y="20141"/>
                  <a:pt x="110775" y="24641"/>
                  <a:pt x="110775" y="30211"/>
                </a:cubicBezTo>
                <a:cubicBezTo>
                  <a:pt x="110775" y="35782"/>
                  <a:pt x="106275" y="40282"/>
                  <a:pt x="100705" y="40282"/>
                </a:cubicBezTo>
                <a:lnTo>
                  <a:pt x="97684" y="40282"/>
                </a:lnTo>
                <a:lnTo>
                  <a:pt x="95040" y="47552"/>
                </a:lnTo>
                <a:cubicBezTo>
                  <a:pt x="89879" y="61776"/>
                  <a:pt x="82106" y="74773"/>
                  <a:pt x="72319" y="85945"/>
                </a:cubicBezTo>
                <a:cubicBezTo>
                  <a:pt x="76787" y="88715"/>
                  <a:pt x="81445" y="91169"/>
                  <a:pt x="86291" y="93341"/>
                </a:cubicBezTo>
                <a:lnTo>
                  <a:pt x="102152" y="100390"/>
                </a:lnTo>
                <a:lnTo>
                  <a:pt x="121727" y="56332"/>
                </a:lnTo>
                <a:cubicBezTo>
                  <a:pt x="123332" y="52681"/>
                  <a:pt x="126951" y="50352"/>
                  <a:pt x="130916" y="50352"/>
                </a:cubicBezTo>
                <a:cubicBezTo>
                  <a:pt x="134882" y="50352"/>
                  <a:pt x="138501" y="52681"/>
                  <a:pt x="140106" y="56332"/>
                </a:cubicBezTo>
                <a:lnTo>
                  <a:pt x="180388" y="146966"/>
                </a:lnTo>
                <a:cubicBezTo>
                  <a:pt x="182653" y="152064"/>
                  <a:pt x="180356" y="158012"/>
                  <a:pt x="175289" y="160247"/>
                </a:cubicBezTo>
                <a:cubicBezTo>
                  <a:pt x="170223" y="162481"/>
                  <a:pt x="164243" y="160215"/>
                  <a:pt x="162009" y="155148"/>
                </a:cubicBezTo>
                <a:lnTo>
                  <a:pt x="155715" y="140987"/>
                </a:lnTo>
                <a:lnTo>
                  <a:pt x="106149" y="140987"/>
                </a:lnTo>
                <a:lnTo>
                  <a:pt x="99855" y="155148"/>
                </a:lnTo>
                <a:cubicBezTo>
                  <a:pt x="97589" y="160247"/>
                  <a:pt x="91641" y="162512"/>
                  <a:pt x="86575" y="160247"/>
                </a:cubicBezTo>
                <a:cubicBezTo>
                  <a:pt x="81508" y="157981"/>
                  <a:pt x="79211" y="152033"/>
                  <a:pt x="81477" y="146966"/>
                </a:cubicBezTo>
                <a:lnTo>
                  <a:pt x="94002" y="118800"/>
                </a:lnTo>
                <a:lnTo>
                  <a:pt x="78141" y="111751"/>
                </a:lnTo>
                <a:cubicBezTo>
                  <a:pt x="70903" y="108541"/>
                  <a:pt x="63979" y="104702"/>
                  <a:pt x="57433" y="100296"/>
                </a:cubicBezTo>
                <a:cubicBezTo>
                  <a:pt x="50730" y="105709"/>
                  <a:pt x="43397" y="110429"/>
                  <a:pt x="35561" y="114363"/>
                </a:cubicBezTo>
                <a:lnTo>
                  <a:pt x="24641" y="119776"/>
                </a:lnTo>
                <a:cubicBezTo>
                  <a:pt x="19669" y="122262"/>
                  <a:pt x="13627" y="120248"/>
                  <a:pt x="11140" y="115276"/>
                </a:cubicBezTo>
                <a:cubicBezTo>
                  <a:pt x="8654" y="110303"/>
                  <a:pt x="10668" y="104261"/>
                  <a:pt x="15641" y="101775"/>
                </a:cubicBezTo>
                <a:lnTo>
                  <a:pt x="26498" y="96330"/>
                </a:lnTo>
                <a:cubicBezTo>
                  <a:pt x="31628" y="93750"/>
                  <a:pt x="36506" y="90760"/>
                  <a:pt x="41100" y="87424"/>
                </a:cubicBezTo>
                <a:cubicBezTo>
                  <a:pt x="36757" y="83428"/>
                  <a:pt x="32666" y="79116"/>
                  <a:pt x="28858" y="74553"/>
                </a:cubicBezTo>
                <a:lnTo>
                  <a:pt x="25680" y="70714"/>
                </a:lnTo>
                <a:cubicBezTo>
                  <a:pt x="22124" y="66434"/>
                  <a:pt x="22690" y="60077"/>
                  <a:pt x="26970" y="56521"/>
                </a:cubicBezTo>
                <a:cubicBezTo>
                  <a:pt x="31250" y="52964"/>
                  <a:pt x="37607" y="53531"/>
                  <a:pt x="41163" y="57811"/>
                </a:cubicBezTo>
                <a:lnTo>
                  <a:pt x="44373" y="61650"/>
                </a:lnTo>
                <a:cubicBezTo>
                  <a:pt x="47992" y="66025"/>
                  <a:pt x="51957" y="70084"/>
                  <a:pt x="56143" y="73829"/>
                </a:cubicBezTo>
                <a:cubicBezTo>
                  <a:pt x="64797" y="64262"/>
                  <a:pt x="71626" y="53027"/>
                  <a:pt x="76127" y="40660"/>
                </a:cubicBezTo>
                <a:lnTo>
                  <a:pt x="76284" y="40282"/>
                </a:lnTo>
                <a:lnTo>
                  <a:pt x="10102" y="40282"/>
                </a:lnTo>
                <a:cubicBezTo>
                  <a:pt x="4500" y="40282"/>
                  <a:pt x="0" y="35782"/>
                  <a:pt x="0" y="30211"/>
                </a:cubicBezTo>
                <a:cubicBezTo>
                  <a:pt x="0" y="24641"/>
                  <a:pt x="4500" y="20141"/>
                  <a:pt x="10070" y="20141"/>
                </a:cubicBezTo>
                <a:lnTo>
                  <a:pt x="40282" y="20141"/>
                </a:lnTo>
                <a:lnTo>
                  <a:pt x="40282" y="10070"/>
                </a:lnTo>
                <a:cubicBezTo>
                  <a:pt x="40282" y="4500"/>
                  <a:pt x="44782" y="0"/>
                  <a:pt x="50352" y="0"/>
                </a:cubicBezTo>
                <a:close/>
                <a:moveTo>
                  <a:pt x="130916" y="85221"/>
                </a:moveTo>
                <a:lnTo>
                  <a:pt x="115087" y="120846"/>
                </a:lnTo>
                <a:lnTo>
                  <a:pt x="146746" y="120846"/>
                </a:lnTo>
                <a:lnTo>
                  <a:pt x="130916" y="85221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5" name="Text 53"/>
          <p:cNvSpPr/>
          <p:nvPr/>
        </p:nvSpPr>
        <p:spPr>
          <a:xfrm>
            <a:off x="6861245" y="3122300"/>
            <a:ext cx="1503859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Sentence Transformers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861245" y="3337137"/>
            <a:ext cx="1494907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embeddings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20572" y="3670133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6395765" y="3763227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6496469" y="3861694"/>
            <a:ext cx="161128" cy="161128"/>
          </a:xfrm>
          <a:custGeom>
            <a:avLst/>
            <a:gdLst/>
            <a:ahLst/>
            <a:cxnLst/>
            <a:rect l="l" t="t" r="r" b="b"/>
            <a:pathLst>
              <a:path w="161128" h="161128">
                <a:moveTo>
                  <a:pt x="0" y="25176"/>
                </a:moveTo>
                <a:cubicBezTo>
                  <a:pt x="0" y="16837"/>
                  <a:pt x="6766" y="10070"/>
                  <a:pt x="15106" y="10070"/>
                </a:cubicBezTo>
                <a:lnTo>
                  <a:pt x="45317" y="10070"/>
                </a:lnTo>
                <a:cubicBezTo>
                  <a:pt x="53657" y="10070"/>
                  <a:pt x="60423" y="16837"/>
                  <a:pt x="60423" y="25176"/>
                </a:cubicBezTo>
                <a:lnTo>
                  <a:pt x="60423" y="30211"/>
                </a:lnTo>
                <a:lnTo>
                  <a:pt x="100705" y="30211"/>
                </a:lnTo>
                <a:lnTo>
                  <a:pt x="100705" y="25176"/>
                </a:lnTo>
                <a:cubicBezTo>
                  <a:pt x="100705" y="16837"/>
                  <a:pt x="107471" y="10070"/>
                  <a:pt x="115811" y="10070"/>
                </a:cubicBezTo>
                <a:lnTo>
                  <a:pt x="146022" y="10070"/>
                </a:lnTo>
                <a:cubicBezTo>
                  <a:pt x="154362" y="10070"/>
                  <a:pt x="161128" y="16837"/>
                  <a:pt x="161128" y="25176"/>
                </a:cubicBezTo>
                <a:lnTo>
                  <a:pt x="161128" y="55388"/>
                </a:lnTo>
                <a:cubicBezTo>
                  <a:pt x="161128" y="63727"/>
                  <a:pt x="154362" y="70493"/>
                  <a:pt x="146022" y="70493"/>
                </a:cubicBezTo>
                <a:lnTo>
                  <a:pt x="115811" y="70493"/>
                </a:lnTo>
                <a:cubicBezTo>
                  <a:pt x="107471" y="70493"/>
                  <a:pt x="100705" y="63727"/>
                  <a:pt x="100705" y="55388"/>
                </a:cubicBezTo>
                <a:lnTo>
                  <a:pt x="100705" y="50352"/>
                </a:lnTo>
                <a:lnTo>
                  <a:pt x="60423" y="50352"/>
                </a:lnTo>
                <a:lnTo>
                  <a:pt x="60423" y="55388"/>
                </a:lnTo>
                <a:cubicBezTo>
                  <a:pt x="60423" y="57685"/>
                  <a:pt x="59888" y="59888"/>
                  <a:pt x="58975" y="61839"/>
                </a:cubicBezTo>
                <a:lnTo>
                  <a:pt x="80564" y="90634"/>
                </a:lnTo>
                <a:lnTo>
                  <a:pt x="105740" y="90634"/>
                </a:lnTo>
                <a:cubicBezTo>
                  <a:pt x="114080" y="90634"/>
                  <a:pt x="120846" y="97400"/>
                  <a:pt x="120846" y="105740"/>
                </a:cubicBezTo>
                <a:lnTo>
                  <a:pt x="120846" y="135952"/>
                </a:lnTo>
                <a:cubicBezTo>
                  <a:pt x="120846" y="144291"/>
                  <a:pt x="114080" y="151057"/>
                  <a:pt x="105740" y="151057"/>
                </a:cubicBezTo>
                <a:lnTo>
                  <a:pt x="75529" y="151057"/>
                </a:lnTo>
                <a:cubicBezTo>
                  <a:pt x="67189" y="151057"/>
                  <a:pt x="60423" y="144291"/>
                  <a:pt x="60423" y="135952"/>
                </a:cubicBezTo>
                <a:lnTo>
                  <a:pt x="60423" y="105740"/>
                </a:lnTo>
                <a:cubicBezTo>
                  <a:pt x="60423" y="103443"/>
                  <a:pt x="60958" y="101240"/>
                  <a:pt x="61871" y="99289"/>
                </a:cubicBezTo>
                <a:lnTo>
                  <a:pt x="40282" y="70493"/>
                </a:lnTo>
                <a:lnTo>
                  <a:pt x="15106" y="70493"/>
                </a:lnTo>
                <a:cubicBezTo>
                  <a:pt x="6766" y="70493"/>
                  <a:pt x="0" y="63727"/>
                  <a:pt x="0" y="55388"/>
                </a:cubicBezTo>
                <a:lnTo>
                  <a:pt x="0" y="2517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0" name="Text 58"/>
          <p:cNvSpPr/>
          <p:nvPr/>
        </p:nvSpPr>
        <p:spPr>
          <a:xfrm>
            <a:off x="6861245" y="3745324"/>
            <a:ext cx="1056282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Scikit-learn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861245" y="3960161"/>
            <a:ext cx="1047330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KMeans clustering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20572" y="4293161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6395765" y="4386256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6516610" y="4484722"/>
            <a:ext cx="120846" cy="161128"/>
          </a:xfrm>
          <a:custGeom>
            <a:avLst/>
            <a:gdLst/>
            <a:ahLst/>
            <a:cxnLst/>
            <a:rect l="l" t="t" r="r" b="b"/>
            <a:pathLst>
              <a:path w="120846" h="161128">
                <a:moveTo>
                  <a:pt x="20141" y="0"/>
                </a:moveTo>
                <a:cubicBezTo>
                  <a:pt x="9032" y="0"/>
                  <a:pt x="0" y="9032"/>
                  <a:pt x="0" y="20141"/>
                </a:cubicBezTo>
                <a:lnTo>
                  <a:pt x="0" y="140987"/>
                </a:lnTo>
                <a:cubicBezTo>
                  <a:pt x="0" y="152096"/>
                  <a:pt x="9032" y="161128"/>
                  <a:pt x="20141" y="161128"/>
                </a:cubicBezTo>
                <a:lnTo>
                  <a:pt x="100705" y="161128"/>
                </a:lnTo>
                <a:cubicBezTo>
                  <a:pt x="111814" y="161128"/>
                  <a:pt x="120846" y="152096"/>
                  <a:pt x="120846" y="140987"/>
                </a:cubicBezTo>
                <a:lnTo>
                  <a:pt x="120846" y="20141"/>
                </a:lnTo>
                <a:cubicBezTo>
                  <a:pt x="120846" y="9032"/>
                  <a:pt x="111814" y="0"/>
                  <a:pt x="100705" y="0"/>
                </a:cubicBezTo>
                <a:lnTo>
                  <a:pt x="20141" y="0"/>
                </a:lnTo>
                <a:close/>
                <a:moveTo>
                  <a:pt x="30211" y="20141"/>
                </a:moveTo>
                <a:lnTo>
                  <a:pt x="90634" y="20141"/>
                </a:lnTo>
                <a:cubicBezTo>
                  <a:pt x="96205" y="20141"/>
                  <a:pt x="100705" y="24641"/>
                  <a:pt x="100705" y="30211"/>
                </a:cubicBezTo>
                <a:lnTo>
                  <a:pt x="100705" y="40282"/>
                </a:lnTo>
                <a:cubicBezTo>
                  <a:pt x="100705" y="45852"/>
                  <a:pt x="96205" y="50352"/>
                  <a:pt x="90634" y="50352"/>
                </a:cubicBezTo>
                <a:lnTo>
                  <a:pt x="30211" y="50352"/>
                </a:lnTo>
                <a:cubicBezTo>
                  <a:pt x="24641" y="50352"/>
                  <a:pt x="20141" y="45852"/>
                  <a:pt x="20141" y="40282"/>
                </a:cubicBezTo>
                <a:lnTo>
                  <a:pt x="20141" y="30211"/>
                </a:lnTo>
                <a:cubicBezTo>
                  <a:pt x="20141" y="24641"/>
                  <a:pt x="24641" y="20141"/>
                  <a:pt x="30211" y="20141"/>
                </a:cubicBezTo>
                <a:close/>
                <a:moveTo>
                  <a:pt x="35247" y="73011"/>
                </a:moveTo>
                <a:cubicBezTo>
                  <a:pt x="35247" y="77180"/>
                  <a:pt x="31862" y="80564"/>
                  <a:pt x="27694" y="80564"/>
                </a:cubicBezTo>
                <a:cubicBezTo>
                  <a:pt x="23525" y="80564"/>
                  <a:pt x="20141" y="77180"/>
                  <a:pt x="20141" y="73011"/>
                </a:cubicBezTo>
                <a:cubicBezTo>
                  <a:pt x="20141" y="68842"/>
                  <a:pt x="23525" y="65458"/>
                  <a:pt x="27694" y="65458"/>
                </a:cubicBezTo>
                <a:cubicBezTo>
                  <a:pt x="31862" y="65458"/>
                  <a:pt x="35247" y="68842"/>
                  <a:pt x="35247" y="73011"/>
                </a:cubicBezTo>
                <a:close/>
                <a:moveTo>
                  <a:pt x="60423" y="80564"/>
                </a:moveTo>
                <a:cubicBezTo>
                  <a:pt x="56254" y="80564"/>
                  <a:pt x="52870" y="77180"/>
                  <a:pt x="52870" y="73011"/>
                </a:cubicBezTo>
                <a:cubicBezTo>
                  <a:pt x="52870" y="68842"/>
                  <a:pt x="56254" y="65458"/>
                  <a:pt x="60423" y="65458"/>
                </a:cubicBezTo>
                <a:cubicBezTo>
                  <a:pt x="64591" y="65458"/>
                  <a:pt x="67976" y="68842"/>
                  <a:pt x="67976" y="73011"/>
                </a:cubicBezTo>
                <a:cubicBezTo>
                  <a:pt x="67976" y="77180"/>
                  <a:pt x="64591" y="80564"/>
                  <a:pt x="60423" y="80564"/>
                </a:cubicBezTo>
                <a:close/>
                <a:moveTo>
                  <a:pt x="100705" y="73011"/>
                </a:moveTo>
                <a:cubicBezTo>
                  <a:pt x="100705" y="77180"/>
                  <a:pt x="97321" y="80564"/>
                  <a:pt x="93152" y="80564"/>
                </a:cubicBezTo>
                <a:cubicBezTo>
                  <a:pt x="88983" y="80564"/>
                  <a:pt x="85599" y="77180"/>
                  <a:pt x="85599" y="73011"/>
                </a:cubicBezTo>
                <a:cubicBezTo>
                  <a:pt x="85599" y="68842"/>
                  <a:pt x="88983" y="65458"/>
                  <a:pt x="93152" y="65458"/>
                </a:cubicBezTo>
                <a:cubicBezTo>
                  <a:pt x="97321" y="65458"/>
                  <a:pt x="100705" y="68842"/>
                  <a:pt x="100705" y="73011"/>
                </a:cubicBezTo>
                <a:close/>
                <a:moveTo>
                  <a:pt x="27694" y="110775"/>
                </a:moveTo>
                <a:cubicBezTo>
                  <a:pt x="23525" y="110775"/>
                  <a:pt x="20141" y="107391"/>
                  <a:pt x="20141" y="103222"/>
                </a:cubicBezTo>
                <a:cubicBezTo>
                  <a:pt x="20141" y="99054"/>
                  <a:pt x="23525" y="95670"/>
                  <a:pt x="27694" y="95670"/>
                </a:cubicBezTo>
                <a:cubicBezTo>
                  <a:pt x="31862" y="95670"/>
                  <a:pt x="35247" y="99054"/>
                  <a:pt x="35247" y="103222"/>
                </a:cubicBezTo>
                <a:cubicBezTo>
                  <a:pt x="35247" y="107391"/>
                  <a:pt x="31862" y="110775"/>
                  <a:pt x="27694" y="110775"/>
                </a:cubicBezTo>
                <a:close/>
                <a:moveTo>
                  <a:pt x="67976" y="103222"/>
                </a:moveTo>
                <a:cubicBezTo>
                  <a:pt x="67976" y="107391"/>
                  <a:pt x="64591" y="110775"/>
                  <a:pt x="60423" y="110775"/>
                </a:cubicBezTo>
                <a:cubicBezTo>
                  <a:pt x="56254" y="110775"/>
                  <a:pt x="52870" y="107391"/>
                  <a:pt x="52870" y="103222"/>
                </a:cubicBezTo>
                <a:cubicBezTo>
                  <a:pt x="52870" y="99054"/>
                  <a:pt x="56254" y="95670"/>
                  <a:pt x="60423" y="95670"/>
                </a:cubicBezTo>
                <a:cubicBezTo>
                  <a:pt x="64591" y="95670"/>
                  <a:pt x="67976" y="99054"/>
                  <a:pt x="67976" y="103222"/>
                </a:cubicBezTo>
                <a:close/>
                <a:moveTo>
                  <a:pt x="93152" y="110775"/>
                </a:moveTo>
                <a:cubicBezTo>
                  <a:pt x="88983" y="110775"/>
                  <a:pt x="85599" y="107391"/>
                  <a:pt x="85599" y="103222"/>
                </a:cubicBezTo>
                <a:cubicBezTo>
                  <a:pt x="85599" y="99054"/>
                  <a:pt x="88983" y="95670"/>
                  <a:pt x="93152" y="95670"/>
                </a:cubicBezTo>
                <a:cubicBezTo>
                  <a:pt x="97321" y="95670"/>
                  <a:pt x="100705" y="99054"/>
                  <a:pt x="100705" y="103222"/>
                </a:cubicBezTo>
                <a:cubicBezTo>
                  <a:pt x="100705" y="107391"/>
                  <a:pt x="97321" y="110775"/>
                  <a:pt x="93152" y="110775"/>
                </a:cubicBezTo>
                <a:close/>
                <a:moveTo>
                  <a:pt x="20141" y="133434"/>
                </a:moveTo>
                <a:cubicBezTo>
                  <a:pt x="20141" y="129248"/>
                  <a:pt x="23508" y="125881"/>
                  <a:pt x="27694" y="125881"/>
                </a:cubicBezTo>
                <a:lnTo>
                  <a:pt x="62941" y="125881"/>
                </a:lnTo>
                <a:cubicBezTo>
                  <a:pt x="67126" y="125881"/>
                  <a:pt x="70493" y="129248"/>
                  <a:pt x="70493" y="133434"/>
                </a:cubicBezTo>
                <a:cubicBezTo>
                  <a:pt x="70493" y="137619"/>
                  <a:pt x="67126" y="140987"/>
                  <a:pt x="62941" y="140987"/>
                </a:cubicBezTo>
                <a:lnTo>
                  <a:pt x="27694" y="140987"/>
                </a:lnTo>
                <a:cubicBezTo>
                  <a:pt x="23508" y="140987"/>
                  <a:pt x="20141" y="137619"/>
                  <a:pt x="20141" y="133434"/>
                </a:cubicBezTo>
                <a:close/>
                <a:moveTo>
                  <a:pt x="93152" y="125881"/>
                </a:moveTo>
                <a:cubicBezTo>
                  <a:pt x="97338" y="125881"/>
                  <a:pt x="100705" y="129248"/>
                  <a:pt x="100705" y="133434"/>
                </a:cubicBezTo>
                <a:cubicBezTo>
                  <a:pt x="100705" y="137619"/>
                  <a:pt x="97338" y="140987"/>
                  <a:pt x="93152" y="140987"/>
                </a:cubicBezTo>
                <a:cubicBezTo>
                  <a:pt x="88966" y="140987"/>
                  <a:pt x="85599" y="137619"/>
                  <a:pt x="85599" y="133434"/>
                </a:cubicBezTo>
                <a:cubicBezTo>
                  <a:pt x="85599" y="129248"/>
                  <a:pt x="88966" y="125881"/>
                  <a:pt x="93152" y="12588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5" name="Text 63"/>
          <p:cNvSpPr/>
          <p:nvPr/>
        </p:nvSpPr>
        <p:spPr>
          <a:xfrm>
            <a:off x="6861245" y="4368352"/>
            <a:ext cx="1235313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NumPy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861245" y="4583189"/>
            <a:ext cx="1226361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Numerical computing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20572" y="4916189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6395765" y="5009284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69" name="Shape 67"/>
          <p:cNvSpPr/>
          <p:nvPr/>
        </p:nvSpPr>
        <p:spPr>
          <a:xfrm>
            <a:off x="6516610" y="5107751"/>
            <a:ext cx="120846" cy="161128"/>
          </a:xfrm>
          <a:custGeom>
            <a:avLst/>
            <a:gdLst/>
            <a:ahLst/>
            <a:cxnLst/>
            <a:rect l="l" t="t" r="r" b="b"/>
            <a:pathLst>
              <a:path w="120846" h="161128">
                <a:moveTo>
                  <a:pt x="0" y="20141"/>
                </a:moveTo>
                <a:cubicBezTo>
                  <a:pt x="0" y="9032"/>
                  <a:pt x="9032" y="0"/>
                  <a:pt x="20141" y="0"/>
                </a:cubicBezTo>
                <a:lnTo>
                  <a:pt x="67189" y="0"/>
                </a:lnTo>
                <a:cubicBezTo>
                  <a:pt x="72539" y="0"/>
                  <a:pt x="77669" y="2109"/>
                  <a:pt x="81445" y="5885"/>
                </a:cubicBezTo>
                <a:lnTo>
                  <a:pt x="114961" y="39432"/>
                </a:lnTo>
                <a:cubicBezTo>
                  <a:pt x="118737" y="43209"/>
                  <a:pt x="120846" y="48338"/>
                  <a:pt x="120846" y="53688"/>
                </a:cubicBezTo>
                <a:lnTo>
                  <a:pt x="120846" y="140987"/>
                </a:lnTo>
                <a:cubicBezTo>
                  <a:pt x="120846" y="152096"/>
                  <a:pt x="111814" y="161128"/>
                  <a:pt x="100705" y="161128"/>
                </a:cubicBezTo>
                <a:lnTo>
                  <a:pt x="20141" y="161128"/>
                </a:lnTo>
                <a:cubicBezTo>
                  <a:pt x="9032" y="161128"/>
                  <a:pt x="0" y="152096"/>
                  <a:pt x="0" y="140987"/>
                </a:cubicBezTo>
                <a:lnTo>
                  <a:pt x="0" y="20141"/>
                </a:lnTo>
                <a:close/>
                <a:moveTo>
                  <a:pt x="65458" y="18410"/>
                </a:moveTo>
                <a:lnTo>
                  <a:pt x="65458" y="47835"/>
                </a:lnTo>
                <a:cubicBezTo>
                  <a:pt x="65458" y="52020"/>
                  <a:pt x="68825" y="55388"/>
                  <a:pt x="73011" y="55388"/>
                </a:cubicBezTo>
                <a:lnTo>
                  <a:pt x="102436" y="55388"/>
                </a:lnTo>
                <a:lnTo>
                  <a:pt x="65458" y="18410"/>
                </a:lnTo>
                <a:close/>
                <a:moveTo>
                  <a:pt x="37764" y="80564"/>
                </a:moveTo>
                <a:cubicBezTo>
                  <a:pt x="33579" y="80564"/>
                  <a:pt x="30211" y="83931"/>
                  <a:pt x="30211" y="88117"/>
                </a:cubicBezTo>
                <a:cubicBezTo>
                  <a:pt x="30211" y="92302"/>
                  <a:pt x="33579" y="95670"/>
                  <a:pt x="37764" y="95670"/>
                </a:cubicBezTo>
                <a:lnTo>
                  <a:pt x="83081" y="95670"/>
                </a:lnTo>
                <a:cubicBezTo>
                  <a:pt x="87267" y="95670"/>
                  <a:pt x="90634" y="92302"/>
                  <a:pt x="90634" y="88117"/>
                </a:cubicBezTo>
                <a:cubicBezTo>
                  <a:pt x="90634" y="83931"/>
                  <a:pt x="87267" y="80564"/>
                  <a:pt x="83081" y="80564"/>
                </a:cubicBezTo>
                <a:lnTo>
                  <a:pt x="37764" y="80564"/>
                </a:lnTo>
                <a:close/>
                <a:moveTo>
                  <a:pt x="37764" y="110775"/>
                </a:moveTo>
                <a:cubicBezTo>
                  <a:pt x="33579" y="110775"/>
                  <a:pt x="30211" y="114143"/>
                  <a:pt x="30211" y="118328"/>
                </a:cubicBezTo>
                <a:cubicBezTo>
                  <a:pt x="30211" y="122514"/>
                  <a:pt x="33579" y="125881"/>
                  <a:pt x="37764" y="125881"/>
                </a:cubicBezTo>
                <a:lnTo>
                  <a:pt x="83081" y="125881"/>
                </a:lnTo>
                <a:cubicBezTo>
                  <a:pt x="87267" y="125881"/>
                  <a:pt x="90634" y="122514"/>
                  <a:pt x="90634" y="118328"/>
                </a:cubicBezTo>
                <a:cubicBezTo>
                  <a:pt x="90634" y="114143"/>
                  <a:pt x="87267" y="110775"/>
                  <a:pt x="83081" y="110775"/>
                </a:cubicBezTo>
                <a:lnTo>
                  <a:pt x="37764" y="110775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70" name="Text 68"/>
          <p:cNvSpPr/>
          <p:nvPr/>
        </p:nvSpPr>
        <p:spPr>
          <a:xfrm>
            <a:off x="6861245" y="4991381"/>
            <a:ext cx="1101040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arXiv Python API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861245" y="5206218"/>
            <a:ext cx="1092088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 fetching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320572" y="5539213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6395765" y="5632312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  <a:ln/>
        </p:spPr>
      </p:sp>
      <p:sp>
        <p:nvSpPr>
          <p:cNvPr id="74" name="Shape 72"/>
          <p:cNvSpPr/>
          <p:nvPr/>
        </p:nvSpPr>
        <p:spPr>
          <a:xfrm>
            <a:off x="6496469" y="5730779"/>
            <a:ext cx="161128" cy="161128"/>
          </a:xfrm>
          <a:custGeom>
            <a:avLst/>
            <a:gdLst/>
            <a:ahLst/>
            <a:cxnLst/>
            <a:rect l="l" t="t" r="r" b="b"/>
            <a:pathLst>
              <a:path w="161128" h="161128">
                <a:moveTo>
                  <a:pt x="37764" y="17623"/>
                </a:moveTo>
                <a:cubicBezTo>
                  <a:pt x="37764" y="7899"/>
                  <a:pt x="45663" y="0"/>
                  <a:pt x="55388" y="0"/>
                </a:cubicBezTo>
                <a:lnTo>
                  <a:pt x="62941" y="0"/>
                </a:lnTo>
                <a:cubicBezTo>
                  <a:pt x="68511" y="0"/>
                  <a:pt x="73011" y="4500"/>
                  <a:pt x="73011" y="10070"/>
                </a:cubicBezTo>
                <a:lnTo>
                  <a:pt x="73011" y="151057"/>
                </a:lnTo>
                <a:cubicBezTo>
                  <a:pt x="73011" y="156628"/>
                  <a:pt x="68511" y="161128"/>
                  <a:pt x="62941" y="161128"/>
                </a:cubicBezTo>
                <a:lnTo>
                  <a:pt x="52870" y="161128"/>
                </a:lnTo>
                <a:cubicBezTo>
                  <a:pt x="43492" y="161128"/>
                  <a:pt x="35593" y="154708"/>
                  <a:pt x="33358" y="146022"/>
                </a:cubicBezTo>
                <a:cubicBezTo>
                  <a:pt x="33138" y="146022"/>
                  <a:pt x="32949" y="146022"/>
                  <a:pt x="32729" y="146022"/>
                </a:cubicBezTo>
                <a:cubicBezTo>
                  <a:pt x="18819" y="146022"/>
                  <a:pt x="7553" y="134756"/>
                  <a:pt x="7553" y="120846"/>
                </a:cubicBezTo>
                <a:cubicBezTo>
                  <a:pt x="7553" y="115181"/>
                  <a:pt x="9441" y="109957"/>
                  <a:pt x="12588" y="105740"/>
                </a:cubicBezTo>
                <a:cubicBezTo>
                  <a:pt x="6483" y="101145"/>
                  <a:pt x="2518" y="93844"/>
                  <a:pt x="2518" y="85599"/>
                </a:cubicBezTo>
                <a:cubicBezTo>
                  <a:pt x="2518" y="75875"/>
                  <a:pt x="8056" y="67409"/>
                  <a:pt x="16113" y="63224"/>
                </a:cubicBezTo>
                <a:cubicBezTo>
                  <a:pt x="13878" y="59447"/>
                  <a:pt x="12588" y="55041"/>
                  <a:pt x="12588" y="50352"/>
                </a:cubicBezTo>
                <a:cubicBezTo>
                  <a:pt x="12588" y="36443"/>
                  <a:pt x="23854" y="25176"/>
                  <a:pt x="37764" y="25176"/>
                </a:cubicBezTo>
                <a:lnTo>
                  <a:pt x="37764" y="17623"/>
                </a:lnTo>
                <a:close/>
                <a:moveTo>
                  <a:pt x="123363" y="17623"/>
                </a:moveTo>
                <a:lnTo>
                  <a:pt x="123363" y="25176"/>
                </a:lnTo>
                <a:cubicBezTo>
                  <a:pt x="137273" y="25176"/>
                  <a:pt x="148540" y="36443"/>
                  <a:pt x="148540" y="50352"/>
                </a:cubicBezTo>
                <a:cubicBezTo>
                  <a:pt x="148540" y="55073"/>
                  <a:pt x="147249" y="59479"/>
                  <a:pt x="145015" y="63224"/>
                </a:cubicBezTo>
                <a:cubicBezTo>
                  <a:pt x="153103" y="67409"/>
                  <a:pt x="158610" y="75843"/>
                  <a:pt x="158610" y="85599"/>
                </a:cubicBezTo>
                <a:cubicBezTo>
                  <a:pt x="158610" y="93844"/>
                  <a:pt x="154645" y="101145"/>
                  <a:pt x="148540" y="105740"/>
                </a:cubicBezTo>
                <a:cubicBezTo>
                  <a:pt x="151687" y="109957"/>
                  <a:pt x="153575" y="115181"/>
                  <a:pt x="153575" y="120846"/>
                </a:cubicBezTo>
                <a:cubicBezTo>
                  <a:pt x="153575" y="134756"/>
                  <a:pt x="142309" y="146022"/>
                  <a:pt x="128399" y="146022"/>
                </a:cubicBezTo>
                <a:cubicBezTo>
                  <a:pt x="128178" y="146022"/>
                  <a:pt x="127990" y="146022"/>
                  <a:pt x="127769" y="146022"/>
                </a:cubicBezTo>
                <a:cubicBezTo>
                  <a:pt x="125535" y="154708"/>
                  <a:pt x="117636" y="161128"/>
                  <a:pt x="108258" y="161128"/>
                </a:cubicBezTo>
                <a:lnTo>
                  <a:pt x="98187" y="161128"/>
                </a:lnTo>
                <a:cubicBezTo>
                  <a:pt x="92617" y="161128"/>
                  <a:pt x="88117" y="156628"/>
                  <a:pt x="88117" y="151057"/>
                </a:cubicBezTo>
                <a:lnTo>
                  <a:pt x="88117" y="10070"/>
                </a:lnTo>
                <a:cubicBezTo>
                  <a:pt x="88117" y="4500"/>
                  <a:pt x="92617" y="0"/>
                  <a:pt x="98187" y="0"/>
                </a:cubicBezTo>
                <a:lnTo>
                  <a:pt x="105740" y="0"/>
                </a:lnTo>
                <a:cubicBezTo>
                  <a:pt x="115464" y="0"/>
                  <a:pt x="123363" y="7899"/>
                  <a:pt x="123363" y="17623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75" name="Text 73"/>
          <p:cNvSpPr/>
          <p:nvPr/>
        </p:nvSpPr>
        <p:spPr>
          <a:xfrm>
            <a:off x="6861245" y="5614409"/>
            <a:ext cx="1378537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Generative AI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6861245" y="5829246"/>
            <a:ext cx="1369586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LLM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6320572" y="6162241"/>
            <a:ext cx="5360183" cy="544254"/>
          </a:xfrm>
          <a:custGeom>
            <a:avLst/>
            <a:gdLst/>
            <a:ahLst/>
            <a:cxnLst/>
            <a:rect l="l" t="t" r="r" b="b"/>
            <a:pathLst>
              <a:path w="5360183" h="544254">
                <a:moveTo>
                  <a:pt x="71613" y="0"/>
                </a:moveTo>
                <a:lnTo>
                  <a:pt x="5288570" y="0"/>
                </a:lnTo>
                <a:cubicBezTo>
                  <a:pt x="5328121" y="0"/>
                  <a:pt x="5360183" y="32062"/>
                  <a:pt x="5360183" y="71613"/>
                </a:cubicBezTo>
                <a:lnTo>
                  <a:pt x="5360183" y="472641"/>
                </a:lnTo>
                <a:cubicBezTo>
                  <a:pt x="5360183" y="512192"/>
                  <a:pt x="5328121" y="544254"/>
                  <a:pt x="5288570" y="544254"/>
                </a:cubicBezTo>
                <a:lnTo>
                  <a:pt x="71613" y="544254"/>
                </a:lnTo>
                <a:cubicBezTo>
                  <a:pt x="32089" y="544254"/>
                  <a:pt x="0" y="512165"/>
                  <a:pt x="0" y="472641"/>
                </a:cubicBezTo>
                <a:lnTo>
                  <a:pt x="0" y="71613"/>
                </a:lnTo>
                <a:cubicBezTo>
                  <a:pt x="0" y="32089"/>
                  <a:pt x="32089" y="0"/>
                  <a:pt x="7161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6395765" y="6255340"/>
            <a:ext cx="358062" cy="358062"/>
          </a:xfrm>
          <a:custGeom>
            <a:avLst/>
            <a:gdLst/>
            <a:ahLst/>
            <a:cxnLst/>
            <a:rect l="l" t="t" r="r" b="b"/>
            <a:pathLst>
              <a:path w="358062" h="358062">
                <a:moveTo>
                  <a:pt x="71612" y="0"/>
                </a:moveTo>
                <a:lnTo>
                  <a:pt x="286449" y="0"/>
                </a:lnTo>
                <a:cubicBezTo>
                  <a:pt x="326000" y="0"/>
                  <a:pt x="358062" y="32062"/>
                  <a:pt x="358062" y="71612"/>
                </a:cubicBezTo>
                <a:lnTo>
                  <a:pt x="358062" y="286449"/>
                </a:lnTo>
                <a:cubicBezTo>
                  <a:pt x="358062" y="326000"/>
                  <a:pt x="326000" y="358062"/>
                  <a:pt x="286449" y="358062"/>
                </a:cubicBezTo>
                <a:lnTo>
                  <a:pt x="71612" y="358062"/>
                </a:lnTo>
                <a:cubicBezTo>
                  <a:pt x="32062" y="358062"/>
                  <a:pt x="0" y="326000"/>
                  <a:pt x="0" y="286449"/>
                </a:cubicBezTo>
                <a:lnTo>
                  <a:pt x="0" y="71612"/>
                </a:lnTo>
                <a:cubicBezTo>
                  <a:pt x="0" y="32088"/>
                  <a:pt x="32088" y="0"/>
                  <a:pt x="7161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79" name="Shape 77"/>
          <p:cNvSpPr/>
          <p:nvPr/>
        </p:nvSpPr>
        <p:spPr>
          <a:xfrm>
            <a:off x="6476329" y="6353807"/>
            <a:ext cx="201410" cy="161128"/>
          </a:xfrm>
          <a:custGeom>
            <a:avLst/>
            <a:gdLst/>
            <a:ahLst/>
            <a:cxnLst/>
            <a:rect l="l" t="t" r="r" b="b"/>
            <a:pathLst>
              <a:path w="201410" h="161128">
                <a:moveTo>
                  <a:pt x="110775" y="0"/>
                </a:moveTo>
                <a:cubicBezTo>
                  <a:pt x="110775" y="-5570"/>
                  <a:pt x="106275" y="-10070"/>
                  <a:pt x="100705" y="-10070"/>
                </a:cubicBezTo>
                <a:cubicBezTo>
                  <a:pt x="95135" y="-10070"/>
                  <a:pt x="90634" y="-5570"/>
                  <a:pt x="90634" y="0"/>
                </a:cubicBezTo>
                <a:lnTo>
                  <a:pt x="90634" y="20141"/>
                </a:lnTo>
                <a:lnTo>
                  <a:pt x="60423" y="20141"/>
                </a:lnTo>
                <a:cubicBezTo>
                  <a:pt x="43744" y="20141"/>
                  <a:pt x="30211" y="33673"/>
                  <a:pt x="30211" y="50352"/>
                </a:cubicBezTo>
                <a:lnTo>
                  <a:pt x="30211" y="120846"/>
                </a:lnTo>
                <a:cubicBezTo>
                  <a:pt x="30211" y="137525"/>
                  <a:pt x="43744" y="151057"/>
                  <a:pt x="60423" y="151057"/>
                </a:cubicBezTo>
                <a:lnTo>
                  <a:pt x="140987" y="151057"/>
                </a:lnTo>
                <a:cubicBezTo>
                  <a:pt x="157666" y="151057"/>
                  <a:pt x="171198" y="137525"/>
                  <a:pt x="171198" y="120846"/>
                </a:cubicBezTo>
                <a:lnTo>
                  <a:pt x="171198" y="50352"/>
                </a:lnTo>
                <a:cubicBezTo>
                  <a:pt x="171198" y="33673"/>
                  <a:pt x="157666" y="20141"/>
                  <a:pt x="140987" y="20141"/>
                </a:cubicBezTo>
                <a:lnTo>
                  <a:pt x="110775" y="20141"/>
                </a:lnTo>
                <a:lnTo>
                  <a:pt x="110775" y="0"/>
                </a:lnTo>
                <a:close/>
                <a:moveTo>
                  <a:pt x="50352" y="115811"/>
                </a:moveTo>
                <a:cubicBezTo>
                  <a:pt x="50352" y="111625"/>
                  <a:pt x="53720" y="108258"/>
                  <a:pt x="57905" y="108258"/>
                </a:cubicBezTo>
                <a:lnTo>
                  <a:pt x="67976" y="108258"/>
                </a:lnTo>
                <a:cubicBezTo>
                  <a:pt x="72161" y="108258"/>
                  <a:pt x="75529" y="111625"/>
                  <a:pt x="75529" y="115811"/>
                </a:cubicBezTo>
                <a:cubicBezTo>
                  <a:pt x="75529" y="119996"/>
                  <a:pt x="72161" y="123363"/>
                  <a:pt x="67976" y="123363"/>
                </a:cubicBezTo>
                <a:lnTo>
                  <a:pt x="57905" y="123363"/>
                </a:lnTo>
                <a:cubicBezTo>
                  <a:pt x="53720" y="123363"/>
                  <a:pt x="50352" y="119996"/>
                  <a:pt x="50352" y="115811"/>
                </a:cubicBezTo>
                <a:close/>
                <a:moveTo>
                  <a:pt x="88117" y="115811"/>
                </a:moveTo>
                <a:cubicBezTo>
                  <a:pt x="88117" y="111625"/>
                  <a:pt x="91484" y="108258"/>
                  <a:pt x="95670" y="108258"/>
                </a:cubicBezTo>
                <a:lnTo>
                  <a:pt x="105740" y="108258"/>
                </a:lnTo>
                <a:cubicBezTo>
                  <a:pt x="109926" y="108258"/>
                  <a:pt x="113293" y="111625"/>
                  <a:pt x="113293" y="115811"/>
                </a:cubicBezTo>
                <a:cubicBezTo>
                  <a:pt x="113293" y="119996"/>
                  <a:pt x="109926" y="123363"/>
                  <a:pt x="105740" y="123363"/>
                </a:cubicBezTo>
                <a:lnTo>
                  <a:pt x="95670" y="123363"/>
                </a:lnTo>
                <a:cubicBezTo>
                  <a:pt x="91484" y="123363"/>
                  <a:pt x="88117" y="119996"/>
                  <a:pt x="88117" y="115811"/>
                </a:cubicBezTo>
                <a:close/>
                <a:moveTo>
                  <a:pt x="125881" y="115811"/>
                </a:moveTo>
                <a:cubicBezTo>
                  <a:pt x="125881" y="111625"/>
                  <a:pt x="129248" y="108258"/>
                  <a:pt x="133434" y="108258"/>
                </a:cubicBezTo>
                <a:lnTo>
                  <a:pt x="143504" y="108258"/>
                </a:lnTo>
                <a:cubicBezTo>
                  <a:pt x="147690" y="108258"/>
                  <a:pt x="151057" y="111625"/>
                  <a:pt x="151057" y="115811"/>
                </a:cubicBezTo>
                <a:cubicBezTo>
                  <a:pt x="151057" y="119996"/>
                  <a:pt x="147690" y="123363"/>
                  <a:pt x="143504" y="123363"/>
                </a:cubicBezTo>
                <a:lnTo>
                  <a:pt x="133434" y="123363"/>
                </a:lnTo>
                <a:cubicBezTo>
                  <a:pt x="129248" y="123363"/>
                  <a:pt x="125881" y="119996"/>
                  <a:pt x="125881" y="115811"/>
                </a:cubicBezTo>
                <a:close/>
                <a:moveTo>
                  <a:pt x="70493" y="55388"/>
                </a:moveTo>
                <a:cubicBezTo>
                  <a:pt x="78830" y="55388"/>
                  <a:pt x="85599" y="62156"/>
                  <a:pt x="85599" y="70493"/>
                </a:cubicBezTo>
                <a:cubicBezTo>
                  <a:pt x="85599" y="78830"/>
                  <a:pt x="78830" y="85599"/>
                  <a:pt x="70493" y="85599"/>
                </a:cubicBezTo>
                <a:cubicBezTo>
                  <a:pt x="62156" y="85599"/>
                  <a:pt x="55388" y="78830"/>
                  <a:pt x="55388" y="70493"/>
                </a:cubicBezTo>
                <a:cubicBezTo>
                  <a:pt x="55388" y="62156"/>
                  <a:pt x="62156" y="55388"/>
                  <a:pt x="70493" y="55388"/>
                </a:cubicBezTo>
                <a:close/>
                <a:moveTo>
                  <a:pt x="115811" y="70493"/>
                </a:moveTo>
                <a:cubicBezTo>
                  <a:pt x="115811" y="62156"/>
                  <a:pt x="122579" y="55388"/>
                  <a:pt x="130916" y="55388"/>
                </a:cubicBezTo>
                <a:cubicBezTo>
                  <a:pt x="139253" y="55388"/>
                  <a:pt x="146022" y="62156"/>
                  <a:pt x="146022" y="70493"/>
                </a:cubicBezTo>
                <a:cubicBezTo>
                  <a:pt x="146022" y="78830"/>
                  <a:pt x="139253" y="85599"/>
                  <a:pt x="130916" y="85599"/>
                </a:cubicBezTo>
                <a:cubicBezTo>
                  <a:pt x="122579" y="85599"/>
                  <a:pt x="115811" y="78830"/>
                  <a:pt x="115811" y="70493"/>
                </a:cubicBezTo>
                <a:close/>
                <a:moveTo>
                  <a:pt x="20141" y="70493"/>
                </a:moveTo>
                <a:cubicBezTo>
                  <a:pt x="20141" y="64923"/>
                  <a:pt x="15641" y="60423"/>
                  <a:pt x="10070" y="60423"/>
                </a:cubicBezTo>
                <a:cubicBezTo>
                  <a:pt x="4500" y="60423"/>
                  <a:pt x="0" y="64923"/>
                  <a:pt x="0" y="70493"/>
                </a:cubicBezTo>
                <a:lnTo>
                  <a:pt x="0" y="100705"/>
                </a:lnTo>
                <a:cubicBezTo>
                  <a:pt x="0" y="106275"/>
                  <a:pt x="4500" y="110775"/>
                  <a:pt x="10070" y="110775"/>
                </a:cubicBezTo>
                <a:cubicBezTo>
                  <a:pt x="15641" y="110775"/>
                  <a:pt x="20141" y="106275"/>
                  <a:pt x="20141" y="100705"/>
                </a:cubicBezTo>
                <a:lnTo>
                  <a:pt x="20141" y="70493"/>
                </a:lnTo>
                <a:close/>
                <a:moveTo>
                  <a:pt x="191339" y="60423"/>
                </a:moveTo>
                <a:cubicBezTo>
                  <a:pt x="185769" y="60423"/>
                  <a:pt x="181269" y="64923"/>
                  <a:pt x="181269" y="70493"/>
                </a:cubicBezTo>
                <a:lnTo>
                  <a:pt x="181269" y="100705"/>
                </a:lnTo>
                <a:cubicBezTo>
                  <a:pt x="181269" y="106275"/>
                  <a:pt x="185769" y="110775"/>
                  <a:pt x="191339" y="110775"/>
                </a:cubicBezTo>
                <a:cubicBezTo>
                  <a:pt x="196909" y="110775"/>
                  <a:pt x="201410" y="106275"/>
                  <a:pt x="201410" y="100705"/>
                </a:cubicBezTo>
                <a:lnTo>
                  <a:pt x="201410" y="70493"/>
                </a:lnTo>
                <a:cubicBezTo>
                  <a:pt x="201410" y="64923"/>
                  <a:pt x="196909" y="60423"/>
                  <a:pt x="191339" y="6042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0" name="Text 78"/>
          <p:cNvSpPr/>
          <p:nvPr/>
        </p:nvSpPr>
        <p:spPr>
          <a:xfrm>
            <a:off x="6861245" y="6237437"/>
            <a:ext cx="1109991" cy="214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HuggingFace API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6861245" y="6452274"/>
            <a:ext cx="1101040" cy="179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7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Alternative LLM</a:t>
            </a:r>
            <a:endParaRPr lang="en-US" sz="1600" dirty="0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1EF667B1-E828-DDA9-ED37-C860EB1C1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DETAILS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Workflow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99210"/>
            <a:ext cx="4474845" cy="769620"/>
          </a:xfrm>
          <a:custGeom>
            <a:avLst/>
            <a:gdLst/>
            <a:ahLst/>
            <a:cxnLst/>
            <a:rect l="l" t="t" r="r" b="b"/>
            <a:pathLst>
              <a:path w="4474845" h="7696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655324"/>
                </a:lnTo>
                <a:cubicBezTo>
                  <a:pt x="4474845" y="718448"/>
                  <a:pt x="4423673" y="769620"/>
                  <a:pt x="4360549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2920" y="141732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/>
              </a:gs>
              <a:gs pos="100000">
                <a:srgbClr val="8B5CF6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669250" y="1493523"/>
            <a:ext cx="123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98220" y="1417323"/>
            <a:ext cx="3019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Input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8220" y="1722123"/>
            <a:ext cx="3009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inputs </a:t>
            </a:r>
            <a:r>
              <a:rPr lang="en-US" sz="12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topic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 keyword query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152651"/>
            <a:ext cx="4474845" cy="769620"/>
          </a:xfrm>
          <a:custGeom>
            <a:avLst/>
            <a:gdLst/>
            <a:ahLst/>
            <a:cxnLst/>
            <a:rect l="l" t="t" r="r" b="b"/>
            <a:pathLst>
              <a:path w="4474845" h="7696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655324"/>
                </a:lnTo>
                <a:cubicBezTo>
                  <a:pt x="4474845" y="718448"/>
                  <a:pt x="4423673" y="769620"/>
                  <a:pt x="4360549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02920" y="227075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B5CF6"/>
              </a:gs>
              <a:gs pos="100000">
                <a:srgbClr val="A78BFA"/>
              </a:gs>
            </a:gsLst>
            <a:lin ang="27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654606" y="2346959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98220" y="2270759"/>
            <a:ext cx="2495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Paper Fetching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98220" y="2575559"/>
            <a:ext cx="2486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Fetch </a:t>
            </a:r>
            <a:r>
              <a:rPr lang="en-US" sz="12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latest papers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arXiv API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006092"/>
            <a:ext cx="4474845" cy="769620"/>
          </a:xfrm>
          <a:custGeom>
            <a:avLst/>
            <a:gdLst/>
            <a:ahLst/>
            <a:cxnLst/>
            <a:rect l="l" t="t" r="r" b="b"/>
            <a:pathLst>
              <a:path w="4474845" h="7696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655324"/>
                </a:lnTo>
                <a:cubicBezTo>
                  <a:pt x="4474845" y="718448"/>
                  <a:pt x="4423673" y="769620"/>
                  <a:pt x="4360549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02920" y="3124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2D3EE"/>
              </a:gs>
              <a:gs pos="100000">
                <a:srgbClr val="67E8F9"/>
              </a:gs>
            </a:gsLst>
            <a:lin ang="27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652582" y="32004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98220" y="3124200"/>
            <a:ext cx="2314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Abstract Extraction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98220" y="3429000"/>
            <a:ext cx="2305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 </a:t>
            </a:r>
            <a:r>
              <a:rPr lang="en-US" sz="1200" b="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abstracts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each paper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810" y="3859533"/>
            <a:ext cx="4474845" cy="998220"/>
          </a:xfrm>
          <a:custGeom>
            <a:avLst/>
            <a:gdLst/>
            <a:ahLst/>
            <a:cxnLst/>
            <a:rect l="l" t="t" r="r" b="b"/>
            <a:pathLst>
              <a:path w="4474845" h="9982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883924"/>
                </a:lnTo>
                <a:cubicBezTo>
                  <a:pt x="4474845" y="947048"/>
                  <a:pt x="4423673" y="998220"/>
                  <a:pt x="4360549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2920" y="3977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4D399"/>
              </a:gs>
            </a:gsLst>
            <a:lin ang="27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54606" y="4053841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98220" y="3977641"/>
            <a:ext cx="3829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 Generation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98220" y="4282441"/>
            <a:ext cx="3819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embeddings using </a:t>
            </a:r>
            <a:r>
              <a:rPr lang="en-US" sz="12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sentence-transformers/paraphrase-multilingual-MiniLM-L12-v2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4941569"/>
            <a:ext cx="4474845" cy="998220"/>
          </a:xfrm>
          <a:custGeom>
            <a:avLst/>
            <a:gdLst/>
            <a:ahLst/>
            <a:cxnLst/>
            <a:rect l="l" t="t" r="r" b="b"/>
            <a:pathLst>
              <a:path w="4474845" h="9982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883924"/>
                </a:lnTo>
                <a:cubicBezTo>
                  <a:pt x="4474845" y="947048"/>
                  <a:pt x="4423673" y="998220"/>
                  <a:pt x="4360549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02920" y="505968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BBF24"/>
              </a:gs>
            </a:gsLst>
            <a:lin ang="2700000" scaled="1"/>
          </a:gradFill>
          <a:ln/>
        </p:spPr>
      </p:sp>
      <p:sp>
        <p:nvSpPr>
          <p:cNvPr id="27" name="Text 25"/>
          <p:cNvSpPr/>
          <p:nvPr/>
        </p:nvSpPr>
        <p:spPr>
          <a:xfrm>
            <a:off x="652343" y="5135882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98220" y="5059682"/>
            <a:ext cx="3829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Clustering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98220" y="5364482"/>
            <a:ext cx="3819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</a:t>
            </a:r>
            <a:r>
              <a:rPr lang="en-US" sz="12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KMeans clustering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n_clusters = min(3, number_of_abstracts)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810" y="6023610"/>
            <a:ext cx="4474845" cy="769620"/>
          </a:xfrm>
          <a:custGeom>
            <a:avLst/>
            <a:gdLst/>
            <a:ahLst/>
            <a:cxnLst/>
            <a:rect l="l" t="t" r="r" b="b"/>
            <a:pathLst>
              <a:path w="4474845" h="769620">
                <a:moveTo>
                  <a:pt x="114296" y="0"/>
                </a:moveTo>
                <a:lnTo>
                  <a:pt x="4360549" y="0"/>
                </a:lnTo>
                <a:cubicBezTo>
                  <a:pt x="4423673" y="0"/>
                  <a:pt x="4474845" y="51172"/>
                  <a:pt x="4474845" y="114296"/>
                </a:cubicBezTo>
                <a:lnTo>
                  <a:pt x="4474845" y="655324"/>
                </a:lnTo>
                <a:cubicBezTo>
                  <a:pt x="4474845" y="718448"/>
                  <a:pt x="4423673" y="769620"/>
                  <a:pt x="4360549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02920" y="614172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EF4444"/>
              </a:gs>
              <a:gs pos="100000">
                <a:srgbClr val="F87171"/>
              </a:gs>
            </a:gsLst>
            <a:lin ang="270000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651391" y="6217923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98220" y="6141723"/>
            <a:ext cx="2543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 Identification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98220" y="6446523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</a:t>
            </a:r>
            <a:r>
              <a:rPr lang="en-US" sz="12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trends</a:t>
            </a:r>
            <a:r>
              <a:rPr lang="en-US" sz="1200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clusters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093970" y="1299210"/>
            <a:ext cx="6713220" cy="4370070"/>
          </a:xfrm>
          <a:custGeom>
            <a:avLst/>
            <a:gdLst/>
            <a:ahLst/>
            <a:cxnLst/>
            <a:rect l="l" t="t" r="r" b="b"/>
            <a:pathLst>
              <a:path w="6713220" h="4370070">
                <a:moveTo>
                  <a:pt x="114321" y="0"/>
                </a:moveTo>
                <a:lnTo>
                  <a:pt x="6598899" y="0"/>
                </a:lnTo>
                <a:cubicBezTo>
                  <a:pt x="6662037" y="0"/>
                  <a:pt x="6713220" y="51183"/>
                  <a:pt x="6713220" y="114321"/>
                </a:cubicBezTo>
                <a:lnTo>
                  <a:pt x="6713220" y="4255749"/>
                </a:lnTo>
                <a:cubicBezTo>
                  <a:pt x="6713220" y="4318887"/>
                  <a:pt x="6662037" y="4370070"/>
                  <a:pt x="6598899" y="4370070"/>
                </a:cubicBezTo>
                <a:lnTo>
                  <a:pt x="114321" y="4370070"/>
                </a:lnTo>
                <a:cubicBezTo>
                  <a:pt x="51183" y="4370070"/>
                  <a:pt x="0" y="4318887"/>
                  <a:pt x="0" y="4255749"/>
                </a:cubicBezTo>
                <a:lnTo>
                  <a:pt x="0" y="114321"/>
                </a:lnTo>
                <a:cubicBezTo>
                  <a:pt x="0" y="51226"/>
                  <a:pt x="51226" y="0"/>
                  <a:pt x="11432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5231130" y="1493523"/>
            <a:ext cx="643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 Workflow Visualization</a:t>
            </a:r>
            <a:endParaRPr lang="en-US" sz="1600" dirty="0"/>
          </a:p>
        </p:txBody>
      </p:sp>
      <p:pic>
        <p:nvPicPr>
          <p:cNvPr id="37" name="Image 0" descr="https://kimi-img.moonshot.cn/pub/slides/26-02-21-02:30:43-d6cagksnvj4g1t7gqgpg.png"/>
          <p:cNvPicPr>
            <a:picLocks noChangeAspect="1"/>
          </p:cNvPicPr>
          <p:nvPr/>
        </p:nvPicPr>
        <p:blipFill>
          <a:blip r:embed="rId3"/>
          <a:srcRect l="54" r="54"/>
          <a:stretch/>
        </p:blipFill>
        <p:spPr>
          <a:xfrm>
            <a:off x="5288280" y="1950602"/>
            <a:ext cx="6324600" cy="3524250"/>
          </a:xfrm>
          <a:prstGeom prst="roundRect">
            <a:avLst>
              <a:gd name="adj" fmla="val 0"/>
            </a:avLst>
          </a:prstGeom>
        </p:spPr>
      </p:pic>
      <p:sp>
        <p:nvSpPr>
          <p:cNvPr id="38" name="Shape 35"/>
          <p:cNvSpPr/>
          <p:nvPr/>
        </p:nvSpPr>
        <p:spPr>
          <a:xfrm>
            <a:off x="5093970" y="5833110"/>
            <a:ext cx="2160270" cy="960120"/>
          </a:xfrm>
          <a:custGeom>
            <a:avLst/>
            <a:gdLst/>
            <a:ahLst/>
            <a:cxnLst/>
            <a:rect l="l" t="t" r="r" b="b"/>
            <a:pathLst>
              <a:path w="2160270" h="960120">
                <a:moveTo>
                  <a:pt x="114302" y="0"/>
                </a:moveTo>
                <a:lnTo>
                  <a:pt x="2045968" y="0"/>
                </a:lnTo>
                <a:cubicBezTo>
                  <a:pt x="2109053" y="0"/>
                  <a:pt x="2160270" y="51217"/>
                  <a:pt x="2160270" y="114302"/>
                </a:cubicBezTo>
                <a:lnTo>
                  <a:pt x="2160270" y="845818"/>
                </a:lnTo>
                <a:cubicBezTo>
                  <a:pt x="2160270" y="908903"/>
                  <a:pt x="2109053" y="960120"/>
                  <a:pt x="2045968" y="960120"/>
                </a:cubicBezTo>
                <a:lnTo>
                  <a:pt x="114302" y="960120"/>
                </a:lnTo>
                <a:cubicBezTo>
                  <a:pt x="51217" y="960120"/>
                  <a:pt x="0" y="908903"/>
                  <a:pt x="0" y="84581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9" name="Shape 36"/>
          <p:cNvSpPr/>
          <p:nvPr/>
        </p:nvSpPr>
        <p:spPr>
          <a:xfrm>
            <a:off x="6057900" y="59512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40" name="Text 37"/>
          <p:cNvSpPr/>
          <p:nvPr/>
        </p:nvSpPr>
        <p:spPr>
          <a:xfrm>
            <a:off x="5173980" y="6256023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 2 min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5178743" y="6484623"/>
            <a:ext cx="1990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time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7372350" y="5833110"/>
            <a:ext cx="2160270" cy="960120"/>
          </a:xfrm>
          <a:custGeom>
            <a:avLst/>
            <a:gdLst/>
            <a:ahLst/>
            <a:cxnLst/>
            <a:rect l="l" t="t" r="r" b="b"/>
            <a:pathLst>
              <a:path w="2160270" h="960120">
                <a:moveTo>
                  <a:pt x="114302" y="0"/>
                </a:moveTo>
                <a:lnTo>
                  <a:pt x="2045968" y="0"/>
                </a:lnTo>
                <a:cubicBezTo>
                  <a:pt x="2109053" y="0"/>
                  <a:pt x="2160270" y="51217"/>
                  <a:pt x="2160270" y="114302"/>
                </a:cubicBezTo>
                <a:lnTo>
                  <a:pt x="2160270" y="845818"/>
                </a:lnTo>
                <a:cubicBezTo>
                  <a:pt x="2160270" y="908903"/>
                  <a:pt x="2109053" y="960120"/>
                  <a:pt x="2045968" y="960120"/>
                </a:cubicBezTo>
                <a:lnTo>
                  <a:pt x="114302" y="960120"/>
                </a:lnTo>
                <a:cubicBezTo>
                  <a:pt x="51217" y="960120"/>
                  <a:pt x="0" y="908903"/>
                  <a:pt x="0" y="84581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3" name="Shape 40"/>
          <p:cNvSpPr/>
          <p:nvPr/>
        </p:nvSpPr>
        <p:spPr>
          <a:xfrm>
            <a:off x="8364855" y="595122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4" name="Text 41"/>
          <p:cNvSpPr/>
          <p:nvPr/>
        </p:nvSpPr>
        <p:spPr>
          <a:xfrm>
            <a:off x="7452360" y="6256023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papers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7457123" y="6484623"/>
            <a:ext cx="1990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Analyzed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9650730" y="5833110"/>
            <a:ext cx="2160270" cy="960120"/>
          </a:xfrm>
          <a:custGeom>
            <a:avLst/>
            <a:gdLst/>
            <a:ahLst/>
            <a:cxnLst/>
            <a:rect l="l" t="t" r="r" b="b"/>
            <a:pathLst>
              <a:path w="2160270" h="960120">
                <a:moveTo>
                  <a:pt x="114302" y="0"/>
                </a:moveTo>
                <a:lnTo>
                  <a:pt x="2045968" y="0"/>
                </a:lnTo>
                <a:cubicBezTo>
                  <a:pt x="2109053" y="0"/>
                  <a:pt x="2160270" y="51217"/>
                  <a:pt x="2160270" y="114302"/>
                </a:cubicBezTo>
                <a:lnTo>
                  <a:pt x="2160270" y="845818"/>
                </a:lnTo>
                <a:cubicBezTo>
                  <a:pt x="2160270" y="908903"/>
                  <a:pt x="2109053" y="960120"/>
                  <a:pt x="2045968" y="960120"/>
                </a:cubicBezTo>
                <a:lnTo>
                  <a:pt x="114302" y="960120"/>
                </a:lnTo>
                <a:cubicBezTo>
                  <a:pt x="51217" y="960120"/>
                  <a:pt x="0" y="908903"/>
                  <a:pt x="0" y="84581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7" name="Shape 44"/>
          <p:cNvSpPr/>
          <p:nvPr/>
        </p:nvSpPr>
        <p:spPr>
          <a:xfrm>
            <a:off x="10614660" y="59512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8" name="Text 45"/>
          <p:cNvSpPr/>
          <p:nvPr/>
        </p:nvSpPr>
        <p:spPr>
          <a:xfrm>
            <a:off x="9730740" y="6256023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+ ML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9735502" y="6484623"/>
            <a:ext cx="1990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Technologies</a:t>
            </a:r>
            <a:endParaRPr lang="en-US" sz="16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ECD7E23-A48B-0D12-D4C6-619A0C95A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9515"/>
          </a:xfrm>
          <a:custGeom>
            <a:avLst/>
            <a:gdLst/>
            <a:ahLst/>
            <a:cxnLst/>
            <a:rect l="l" t="t" r="r" b="b"/>
            <a:pathLst>
              <a:path w="12192000" h="6859515">
                <a:moveTo>
                  <a:pt x="0" y="0"/>
                </a:moveTo>
                <a:lnTo>
                  <a:pt x="12192000" y="0"/>
                </a:lnTo>
                <a:lnTo>
                  <a:pt x="12192000" y="6859515"/>
                </a:lnTo>
                <a:lnTo>
                  <a:pt x="0" y="685951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50000">
                <a:srgbClr val="1E1B4B"/>
              </a:gs>
              <a:gs pos="100000">
                <a:srgbClr val="312E81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23181" y="323181"/>
            <a:ext cx="11610274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kern="0" spc="51" dirty="0">
                <a:solidFill>
                  <a:srgbClr val="22D3E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PROMPT ENGINEERING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3181" y="581726"/>
            <a:ext cx="11739547" cy="3878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54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LLM Prompt Structure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6413" y="1037411"/>
            <a:ext cx="6809422" cy="4304770"/>
          </a:xfrm>
          <a:custGeom>
            <a:avLst/>
            <a:gdLst/>
            <a:ahLst/>
            <a:cxnLst/>
            <a:rect l="l" t="t" r="r" b="b"/>
            <a:pathLst>
              <a:path w="6809422" h="4304770">
                <a:moveTo>
                  <a:pt x="96943" y="0"/>
                </a:moveTo>
                <a:lnTo>
                  <a:pt x="6712478" y="0"/>
                </a:lnTo>
                <a:cubicBezTo>
                  <a:pt x="6766019" y="0"/>
                  <a:pt x="6809422" y="43403"/>
                  <a:pt x="6809422" y="96943"/>
                </a:cubicBezTo>
                <a:lnTo>
                  <a:pt x="6809422" y="4207826"/>
                </a:lnTo>
                <a:cubicBezTo>
                  <a:pt x="6809422" y="4261367"/>
                  <a:pt x="6766019" y="4304770"/>
                  <a:pt x="6712478" y="4304770"/>
                </a:cubicBezTo>
                <a:lnTo>
                  <a:pt x="96943" y="4304770"/>
                </a:lnTo>
                <a:cubicBezTo>
                  <a:pt x="43403" y="4304770"/>
                  <a:pt x="0" y="4261367"/>
                  <a:pt x="0" y="4207826"/>
                </a:cubicBezTo>
                <a:lnTo>
                  <a:pt x="0" y="96943"/>
                </a:lnTo>
                <a:cubicBezTo>
                  <a:pt x="0" y="43403"/>
                  <a:pt x="43403" y="0"/>
                  <a:pt x="9694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1633" y="1234553"/>
            <a:ext cx="121193" cy="161590"/>
          </a:xfrm>
          <a:custGeom>
            <a:avLst/>
            <a:gdLst/>
            <a:ahLst/>
            <a:cxnLst/>
            <a:rect l="l" t="t" r="r" b="b"/>
            <a:pathLst>
              <a:path w="121193" h="161590">
                <a:moveTo>
                  <a:pt x="0" y="20199"/>
                </a:moveTo>
                <a:cubicBezTo>
                  <a:pt x="0" y="9058"/>
                  <a:pt x="9058" y="0"/>
                  <a:pt x="20199" y="0"/>
                </a:cubicBezTo>
                <a:lnTo>
                  <a:pt x="67382" y="0"/>
                </a:lnTo>
                <a:cubicBezTo>
                  <a:pt x="72747" y="0"/>
                  <a:pt x="77892" y="2115"/>
                  <a:pt x="81679" y="5902"/>
                </a:cubicBezTo>
                <a:lnTo>
                  <a:pt x="115291" y="39545"/>
                </a:lnTo>
                <a:cubicBezTo>
                  <a:pt x="119078" y="43333"/>
                  <a:pt x="121193" y="48477"/>
                  <a:pt x="121193" y="53842"/>
                </a:cubicBezTo>
                <a:lnTo>
                  <a:pt x="121193" y="141392"/>
                </a:lnTo>
                <a:cubicBezTo>
                  <a:pt x="121193" y="152533"/>
                  <a:pt x="112135" y="161590"/>
                  <a:pt x="100994" y="161590"/>
                </a:cubicBezTo>
                <a:lnTo>
                  <a:pt x="20199" y="161590"/>
                </a:lnTo>
                <a:cubicBezTo>
                  <a:pt x="9058" y="161590"/>
                  <a:pt x="0" y="152533"/>
                  <a:pt x="0" y="141392"/>
                </a:cubicBezTo>
                <a:lnTo>
                  <a:pt x="0" y="20199"/>
                </a:lnTo>
                <a:close/>
                <a:moveTo>
                  <a:pt x="65646" y="18463"/>
                </a:moveTo>
                <a:lnTo>
                  <a:pt x="65646" y="47972"/>
                </a:lnTo>
                <a:cubicBezTo>
                  <a:pt x="65646" y="52170"/>
                  <a:pt x="69023" y="55547"/>
                  <a:pt x="73221" y="55547"/>
                </a:cubicBezTo>
                <a:lnTo>
                  <a:pt x="102730" y="55547"/>
                </a:lnTo>
                <a:lnTo>
                  <a:pt x="65646" y="18463"/>
                </a:lnTo>
                <a:close/>
                <a:moveTo>
                  <a:pt x="48667" y="93293"/>
                </a:moveTo>
                <a:cubicBezTo>
                  <a:pt x="51381" y="90106"/>
                  <a:pt x="51034" y="85340"/>
                  <a:pt x="47846" y="82626"/>
                </a:cubicBezTo>
                <a:cubicBezTo>
                  <a:pt x="44658" y="79912"/>
                  <a:pt x="39893" y="80259"/>
                  <a:pt x="37178" y="83446"/>
                </a:cubicBezTo>
                <a:lnTo>
                  <a:pt x="22029" y="101120"/>
                </a:lnTo>
                <a:cubicBezTo>
                  <a:pt x="19599" y="103961"/>
                  <a:pt x="19599" y="108127"/>
                  <a:pt x="22029" y="110967"/>
                </a:cubicBezTo>
                <a:lnTo>
                  <a:pt x="37178" y="128641"/>
                </a:lnTo>
                <a:cubicBezTo>
                  <a:pt x="39893" y="131829"/>
                  <a:pt x="44690" y="132176"/>
                  <a:pt x="47846" y="129462"/>
                </a:cubicBezTo>
                <a:cubicBezTo>
                  <a:pt x="51002" y="126748"/>
                  <a:pt x="51381" y="121950"/>
                  <a:pt x="48667" y="118794"/>
                </a:cubicBezTo>
                <a:lnTo>
                  <a:pt x="37747" y="106044"/>
                </a:lnTo>
                <a:lnTo>
                  <a:pt x="48667" y="93293"/>
                </a:lnTo>
                <a:close/>
                <a:moveTo>
                  <a:pt x="84014" y="83446"/>
                </a:moveTo>
                <a:cubicBezTo>
                  <a:pt x="81300" y="80259"/>
                  <a:pt x="76503" y="79912"/>
                  <a:pt x="73347" y="82626"/>
                </a:cubicBezTo>
                <a:cubicBezTo>
                  <a:pt x="70191" y="85340"/>
                  <a:pt x="69812" y="90137"/>
                  <a:pt x="72526" y="93293"/>
                </a:cubicBezTo>
                <a:lnTo>
                  <a:pt x="83446" y="106044"/>
                </a:lnTo>
                <a:lnTo>
                  <a:pt x="72526" y="118794"/>
                </a:lnTo>
                <a:cubicBezTo>
                  <a:pt x="69812" y="121982"/>
                  <a:pt x="70159" y="126748"/>
                  <a:pt x="73347" y="129462"/>
                </a:cubicBezTo>
                <a:cubicBezTo>
                  <a:pt x="76535" y="132176"/>
                  <a:pt x="81300" y="131829"/>
                  <a:pt x="84014" y="128641"/>
                </a:cubicBezTo>
                <a:lnTo>
                  <a:pt x="99164" y="110967"/>
                </a:lnTo>
                <a:cubicBezTo>
                  <a:pt x="101594" y="108127"/>
                  <a:pt x="101594" y="103961"/>
                  <a:pt x="99164" y="101120"/>
                </a:cubicBezTo>
                <a:lnTo>
                  <a:pt x="84014" y="83446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" name="Text 5"/>
          <p:cNvSpPr/>
          <p:nvPr/>
        </p:nvSpPr>
        <p:spPr>
          <a:xfrm>
            <a:off x="693223" y="1202235"/>
            <a:ext cx="6358584" cy="2262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Output Schema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1235" y="1525416"/>
            <a:ext cx="6479777" cy="3651944"/>
          </a:xfrm>
          <a:custGeom>
            <a:avLst/>
            <a:gdLst/>
            <a:ahLst/>
            <a:cxnLst/>
            <a:rect l="l" t="t" r="r" b="b"/>
            <a:pathLst>
              <a:path w="6479777" h="3651944">
                <a:moveTo>
                  <a:pt x="64639" y="0"/>
                </a:moveTo>
                <a:lnTo>
                  <a:pt x="6415138" y="0"/>
                </a:lnTo>
                <a:cubicBezTo>
                  <a:pt x="6450837" y="0"/>
                  <a:pt x="6479777" y="28940"/>
                  <a:pt x="6479777" y="64639"/>
                </a:cubicBezTo>
                <a:lnTo>
                  <a:pt x="6479777" y="3587305"/>
                </a:lnTo>
                <a:cubicBezTo>
                  <a:pt x="6479777" y="3623004"/>
                  <a:pt x="6450837" y="3651944"/>
                  <a:pt x="6415138" y="3651944"/>
                </a:cubicBezTo>
                <a:lnTo>
                  <a:pt x="64639" y="3651944"/>
                </a:lnTo>
                <a:cubicBezTo>
                  <a:pt x="28940" y="3651944"/>
                  <a:pt x="0" y="3623004"/>
                  <a:pt x="0" y="3587305"/>
                </a:cubicBezTo>
                <a:lnTo>
                  <a:pt x="0" y="64639"/>
                </a:lnTo>
                <a:cubicBezTo>
                  <a:pt x="0" y="28964"/>
                  <a:pt x="28964" y="0"/>
                  <a:pt x="64639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9" name="Text 7"/>
          <p:cNvSpPr/>
          <p:nvPr/>
        </p:nvSpPr>
        <p:spPr>
          <a:xfrm>
            <a:off x="620507" y="1654689"/>
            <a:ext cx="627778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Strict JSON format - No markdown allowed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20507" y="1816279"/>
            <a:ext cx="627778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49780" y="1977870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"trends"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9780" y="2139460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[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79052" y="2301050"/>
            <a:ext cx="6019245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"3-5 current research trends identified"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49780" y="2462641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],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49780" y="2624231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"gaps"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49780" y="2785822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[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79052" y="2947412"/>
            <a:ext cx="6019245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"3 identified research gaps"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49780" y="3109003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],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9780" y="3270593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"ideas"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49780" y="3432184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[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79052" y="3593774"/>
            <a:ext cx="6019245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"3 suggested project ideas"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49780" y="3755365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],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9780" y="3916955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"future_work"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49780" y="4078546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[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79052" y="4240136"/>
            <a:ext cx="6019245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"2-3 future research directions"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49780" y="4401726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],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49780" y="4563317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"gap_score"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49780" y="4724907"/>
            <a:ext cx="6148517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891" dirty="0">
                <a:solidFill>
                  <a:srgbClr val="CBD5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"score out of 10"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20507" y="4886498"/>
            <a:ext cx="627778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26413" y="5445599"/>
            <a:ext cx="6809422" cy="1412301"/>
          </a:xfrm>
          <a:custGeom>
            <a:avLst/>
            <a:gdLst/>
            <a:ahLst/>
            <a:cxnLst/>
            <a:rect l="l" t="t" r="r" b="b"/>
            <a:pathLst>
              <a:path w="6809422" h="1412301">
                <a:moveTo>
                  <a:pt x="96954" y="0"/>
                </a:moveTo>
                <a:lnTo>
                  <a:pt x="6712467" y="0"/>
                </a:lnTo>
                <a:cubicBezTo>
                  <a:pt x="6766014" y="0"/>
                  <a:pt x="6809422" y="43408"/>
                  <a:pt x="6809422" y="96954"/>
                </a:cubicBezTo>
                <a:lnTo>
                  <a:pt x="6809422" y="1315346"/>
                </a:lnTo>
                <a:cubicBezTo>
                  <a:pt x="6809422" y="1368893"/>
                  <a:pt x="6766014" y="1412301"/>
                  <a:pt x="6712467" y="1412301"/>
                </a:cubicBezTo>
                <a:lnTo>
                  <a:pt x="96954" y="1412301"/>
                </a:lnTo>
                <a:cubicBezTo>
                  <a:pt x="43408" y="1412301"/>
                  <a:pt x="0" y="1368893"/>
                  <a:pt x="0" y="1315346"/>
                </a:cubicBezTo>
                <a:lnTo>
                  <a:pt x="0" y="96954"/>
                </a:lnTo>
                <a:cubicBezTo>
                  <a:pt x="0" y="43408"/>
                  <a:pt x="43408" y="0"/>
                  <a:pt x="96954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479116" y="5610420"/>
            <a:ext cx="161590" cy="161590"/>
          </a:xfrm>
          <a:custGeom>
            <a:avLst/>
            <a:gdLst/>
            <a:ahLst/>
            <a:cxnLst/>
            <a:rect l="l" t="t" r="r" b="b"/>
            <a:pathLst>
              <a:path w="161590" h="161590">
                <a:moveTo>
                  <a:pt x="80795" y="0"/>
                </a:moveTo>
                <a:cubicBezTo>
                  <a:pt x="82247" y="0"/>
                  <a:pt x="83699" y="316"/>
                  <a:pt x="85024" y="915"/>
                </a:cubicBezTo>
                <a:lnTo>
                  <a:pt x="144485" y="26132"/>
                </a:lnTo>
                <a:cubicBezTo>
                  <a:pt x="151428" y="29067"/>
                  <a:pt x="156604" y="35916"/>
                  <a:pt x="156572" y="44185"/>
                </a:cubicBezTo>
                <a:cubicBezTo>
                  <a:pt x="156415" y="75493"/>
                  <a:pt x="143538" y="132776"/>
                  <a:pt x="89159" y="158813"/>
                </a:cubicBezTo>
                <a:cubicBezTo>
                  <a:pt x="83888" y="161338"/>
                  <a:pt x="77765" y="161338"/>
                  <a:pt x="72495" y="158813"/>
                </a:cubicBezTo>
                <a:cubicBezTo>
                  <a:pt x="18084" y="132776"/>
                  <a:pt x="5239" y="75493"/>
                  <a:pt x="5081" y="44185"/>
                </a:cubicBezTo>
                <a:cubicBezTo>
                  <a:pt x="5050" y="35916"/>
                  <a:pt x="10226" y="29067"/>
                  <a:pt x="17169" y="26132"/>
                </a:cubicBezTo>
                <a:lnTo>
                  <a:pt x="76598" y="915"/>
                </a:lnTo>
                <a:cubicBezTo>
                  <a:pt x="77923" y="316"/>
                  <a:pt x="79343" y="0"/>
                  <a:pt x="80795" y="0"/>
                </a:cubicBezTo>
                <a:close/>
                <a:moveTo>
                  <a:pt x="80795" y="21083"/>
                </a:moveTo>
                <a:lnTo>
                  <a:pt x="80795" y="140413"/>
                </a:lnTo>
                <a:cubicBezTo>
                  <a:pt x="124349" y="119331"/>
                  <a:pt x="136058" y="72621"/>
                  <a:pt x="136342" y="44658"/>
                </a:cubicBezTo>
                <a:lnTo>
                  <a:pt x="80795" y="21114"/>
                </a:lnTo>
                <a:lnTo>
                  <a:pt x="80795" y="21114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2" name="Text 30"/>
          <p:cNvSpPr/>
          <p:nvPr/>
        </p:nvSpPr>
        <p:spPr>
          <a:xfrm>
            <a:off x="660905" y="5578102"/>
            <a:ext cx="6423221" cy="2262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 &amp; Validation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62149" y="5904515"/>
            <a:ext cx="2107140" cy="814416"/>
          </a:xfrm>
          <a:custGeom>
            <a:avLst/>
            <a:gdLst/>
            <a:ahLst/>
            <a:cxnLst/>
            <a:rect l="l" t="t" r="r" b="b"/>
            <a:pathLst>
              <a:path w="2107140" h="814416">
                <a:moveTo>
                  <a:pt x="64640" y="0"/>
                </a:moveTo>
                <a:lnTo>
                  <a:pt x="2042499" y="0"/>
                </a:lnTo>
                <a:cubicBezTo>
                  <a:pt x="2078199" y="0"/>
                  <a:pt x="2107140" y="28940"/>
                  <a:pt x="2107140" y="64640"/>
                </a:cubicBezTo>
                <a:lnTo>
                  <a:pt x="2107140" y="749776"/>
                </a:lnTo>
                <a:cubicBezTo>
                  <a:pt x="2107140" y="785476"/>
                  <a:pt x="2078199" y="814416"/>
                  <a:pt x="2042499" y="814416"/>
                </a:cubicBezTo>
                <a:lnTo>
                  <a:pt x="64640" y="814416"/>
                </a:lnTo>
                <a:cubicBezTo>
                  <a:pt x="28940" y="814416"/>
                  <a:pt x="0" y="785476"/>
                  <a:pt x="0" y="749776"/>
                </a:cubicBezTo>
                <a:lnTo>
                  <a:pt x="0" y="64640"/>
                </a:lnTo>
                <a:cubicBezTo>
                  <a:pt x="0" y="28964"/>
                  <a:pt x="28964" y="0"/>
                  <a:pt x="6464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1407655" y="6004703"/>
            <a:ext cx="218147" cy="193909"/>
          </a:xfrm>
          <a:custGeom>
            <a:avLst/>
            <a:gdLst/>
            <a:ahLst/>
            <a:cxnLst/>
            <a:rect l="l" t="t" r="r" b="b"/>
            <a:pathLst>
              <a:path w="218147" h="193909">
                <a:moveTo>
                  <a:pt x="136645" y="454"/>
                </a:moveTo>
                <a:cubicBezTo>
                  <a:pt x="130207" y="-1401"/>
                  <a:pt x="123503" y="2348"/>
                  <a:pt x="121647" y="8786"/>
                </a:cubicBezTo>
                <a:lnTo>
                  <a:pt x="73170" y="178456"/>
                </a:lnTo>
                <a:cubicBezTo>
                  <a:pt x="71314" y="184895"/>
                  <a:pt x="75064" y="191598"/>
                  <a:pt x="81502" y="193454"/>
                </a:cubicBezTo>
                <a:cubicBezTo>
                  <a:pt x="87941" y="195310"/>
                  <a:pt x="94644" y="191560"/>
                  <a:pt x="96500" y="185122"/>
                </a:cubicBezTo>
                <a:lnTo>
                  <a:pt x="144977" y="15452"/>
                </a:lnTo>
                <a:cubicBezTo>
                  <a:pt x="146833" y="9014"/>
                  <a:pt x="143083" y="2310"/>
                  <a:pt x="136645" y="454"/>
                </a:cubicBezTo>
                <a:close/>
                <a:moveTo>
                  <a:pt x="161111" y="51999"/>
                </a:moveTo>
                <a:cubicBezTo>
                  <a:pt x="156377" y="56733"/>
                  <a:pt x="156377" y="64422"/>
                  <a:pt x="161111" y="69156"/>
                </a:cubicBezTo>
                <a:lnTo>
                  <a:pt x="188909" y="96954"/>
                </a:lnTo>
                <a:lnTo>
                  <a:pt x="161111" y="124753"/>
                </a:lnTo>
                <a:cubicBezTo>
                  <a:pt x="156377" y="129487"/>
                  <a:pt x="156377" y="137175"/>
                  <a:pt x="161111" y="141909"/>
                </a:cubicBezTo>
                <a:cubicBezTo>
                  <a:pt x="165845" y="146643"/>
                  <a:pt x="173533" y="146643"/>
                  <a:pt x="178267" y="141909"/>
                </a:cubicBezTo>
                <a:lnTo>
                  <a:pt x="214625" y="105551"/>
                </a:lnTo>
                <a:cubicBezTo>
                  <a:pt x="219359" y="100817"/>
                  <a:pt x="219359" y="93129"/>
                  <a:pt x="214625" y="88395"/>
                </a:cubicBezTo>
                <a:lnTo>
                  <a:pt x="178267" y="52037"/>
                </a:lnTo>
                <a:cubicBezTo>
                  <a:pt x="173533" y="47303"/>
                  <a:pt x="165845" y="47303"/>
                  <a:pt x="161111" y="52037"/>
                </a:cubicBezTo>
                <a:close/>
                <a:moveTo>
                  <a:pt x="57074" y="51999"/>
                </a:moveTo>
                <a:cubicBezTo>
                  <a:pt x="52340" y="47265"/>
                  <a:pt x="44652" y="47265"/>
                  <a:pt x="39918" y="51999"/>
                </a:cubicBezTo>
                <a:lnTo>
                  <a:pt x="3560" y="88357"/>
                </a:lnTo>
                <a:cubicBezTo>
                  <a:pt x="-1174" y="93091"/>
                  <a:pt x="-1174" y="100779"/>
                  <a:pt x="3560" y="105514"/>
                </a:cubicBezTo>
                <a:lnTo>
                  <a:pt x="39918" y="141871"/>
                </a:lnTo>
                <a:cubicBezTo>
                  <a:pt x="44652" y="146605"/>
                  <a:pt x="52340" y="146605"/>
                  <a:pt x="57074" y="141871"/>
                </a:cubicBezTo>
                <a:cubicBezTo>
                  <a:pt x="61808" y="137137"/>
                  <a:pt x="61808" y="129449"/>
                  <a:pt x="57074" y="124715"/>
                </a:cubicBezTo>
                <a:lnTo>
                  <a:pt x="29276" y="96954"/>
                </a:lnTo>
                <a:lnTo>
                  <a:pt x="57036" y="69156"/>
                </a:lnTo>
                <a:cubicBezTo>
                  <a:pt x="61770" y="64422"/>
                  <a:pt x="61770" y="56733"/>
                  <a:pt x="57036" y="5199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5" name="Text 33"/>
          <p:cNvSpPr/>
          <p:nvPr/>
        </p:nvSpPr>
        <p:spPr>
          <a:xfrm>
            <a:off x="530017" y="6263248"/>
            <a:ext cx="1971404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Strict JSON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34056" y="6457156"/>
            <a:ext cx="1963324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Parsing enforced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2674827" y="5904515"/>
            <a:ext cx="2107140" cy="814416"/>
          </a:xfrm>
          <a:custGeom>
            <a:avLst/>
            <a:gdLst/>
            <a:ahLst/>
            <a:cxnLst/>
            <a:rect l="l" t="t" r="r" b="b"/>
            <a:pathLst>
              <a:path w="2107140" h="814416">
                <a:moveTo>
                  <a:pt x="64640" y="0"/>
                </a:moveTo>
                <a:lnTo>
                  <a:pt x="2042499" y="0"/>
                </a:lnTo>
                <a:cubicBezTo>
                  <a:pt x="2078199" y="0"/>
                  <a:pt x="2107140" y="28940"/>
                  <a:pt x="2107140" y="64640"/>
                </a:cubicBezTo>
                <a:lnTo>
                  <a:pt x="2107140" y="749776"/>
                </a:lnTo>
                <a:cubicBezTo>
                  <a:pt x="2107140" y="785476"/>
                  <a:pt x="2078199" y="814416"/>
                  <a:pt x="2042499" y="814416"/>
                </a:cubicBezTo>
                <a:lnTo>
                  <a:pt x="64640" y="814416"/>
                </a:lnTo>
                <a:cubicBezTo>
                  <a:pt x="28940" y="814416"/>
                  <a:pt x="0" y="785476"/>
                  <a:pt x="0" y="749776"/>
                </a:cubicBezTo>
                <a:lnTo>
                  <a:pt x="0" y="64640"/>
                </a:lnTo>
                <a:cubicBezTo>
                  <a:pt x="0" y="28964"/>
                  <a:pt x="28964" y="0"/>
                  <a:pt x="6464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3632452" y="6004703"/>
            <a:ext cx="193909" cy="193909"/>
          </a:xfrm>
          <a:custGeom>
            <a:avLst/>
            <a:gdLst/>
            <a:ahLst/>
            <a:cxnLst/>
            <a:rect l="l" t="t" r="r" b="b"/>
            <a:pathLst>
              <a:path w="193909" h="193909">
                <a:moveTo>
                  <a:pt x="139069" y="156225"/>
                </a:moveTo>
                <a:lnTo>
                  <a:pt x="37683" y="54840"/>
                </a:lnTo>
                <a:cubicBezTo>
                  <a:pt x="29200" y="66732"/>
                  <a:pt x="24239" y="81275"/>
                  <a:pt x="24239" y="96954"/>
                </a:cubicBezTo>
                <a:cubicBezTo>
                  <a:pt x="24239" y="137099"/>
                  <a:pt x="56809" y="169670"/>
                  <a:pt x="96954" y="169670"/>
                </a:cubicBezTo>
                <a:cubicBezTo>
                  <a:pt x="112671" y="169670"/>
                  <a:pt x="127215" y="164709"/>
                  <a:pt x="139069" y="156225"/>
                </a:cubicBezTo>
                <a:close/>
                <a:moveTo>
                  <a:pt x="156225" y="139069"/>
                </a:moveTo>
                <a:cubicBezTo>
                  <a:pt x="164709" y="127177"/>
                  <a:pt x="169670" y="112634"/>
                  <a:pt x="169670" y="96954"/>
                </a:cubicBezTo>
                <a:cubicBezTo>
                  <a:pt x="169670" y="56809"/>
                  <a:pt x="137099" y="24239"/>
                  <a:pt x="96954" y="24239"/>
                </a:cubicBezTo>
                <a:cubicBezTo>
                  <a:pt x="81237" y="24239"/>
                  <a:pt x="66694" y="29200"/>
                  <a:pt x="54840" y="37683"/>
                </a:cubicBezTo>
                <a:lnTo>
                  <a:pt x="156225" y="139069"/>
                </a:lnTo>
                <a:close/>
                <a:moveTo>
                  <a:pt x="0" y="96954"/>
                </a:moveTo>
                <a:cubicBezTo>
                  <a:pt x="0" y="43444"/>
                  <a:pt x="43444" y="0"/>
                  <a:pt x="96954" y="0"/>
                </a:cubicBezTo>
                <a:cubicBezTo>
                  <a:pt x="150465" y="0"/>
                  <a:pt x="193909" y="43444"/>
                  <a:pt x="193909" y="96954"/>
                </a:cubicBezTo>
                <a:cubicBezTo>
                  <a:pt x="193909" y="150465"/>
                  <a:pt x="150465" y="193909"/>
                  <a:pt x="96954" y="193909"/>
                </a:cubicBezTo>
                <a:cubicBezTo>
                  <a:pt x="43444" y="193909"/>
                  <a:pt x="0" y="150465"/>
                  <a:pt x="0" y="96954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39" name="Text 37"/>
          <p:cNvSpPr/>
          <p:nvPr/>
        </p:nvSpPr>
        <p:spPr>
          <a:xfrm>
            <a:off x="2742695" y="6263248"/>
            <a:ext cx="1971404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Markdown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2746735" y="6457156"/>
            <a:ext cx="1963324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Pure JSON only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887506" y="5904515"/>
            <a:ext cx="2107140" cy="814416"/>
          </a:xfrm>
          <a:custGeom>
            <a:avLst/>
            <a:gdLst/>
            <a:ahLst/>
            <a:cxnLst/>
            <a:rect l="l" t="t" r="r" b="b"/>
            <a:pathLst>
              <a:path w="2107140" h="814416">
                <a:moveTo>
                  <a:pt x="64640" y="0"/>
                </a:moveTo>
                <a:lnTo>
                  <a:pt x="2042499" y="0"/>
                </a:lnTo>
                <a:cubicBezTo>
                  <a:pt x="2078199" y="0"/>
                  <a:pt x="2107140" y="28940"/>
                  <a:pt x="2107140" y="64640"/>
                </a:cubicBezTo>
                <a:lnTo>
                  <a:pt x="2107140" y="749776"/>
                </a:lnTo>
                <a:cubicBezTo>
                  <a:pt x="2107140" y="785476"/>
                  <a:pt x="2078199" y="814416"/>
                  <a:pt x="2042499" y="814416"/>
                </a:cubicBezTo>
                <a:lnTo>
                  <a:pt x="64640" y="814416"/>
                </a:lnTo>
                <a:cubicBezTo>
                  <a:pt x="28940" y="814416"/>
                  <a:pt x="0" y="785476"/>
                  <a:pt x="0" y="749776"/>
                </a:cubicBezTo>
                <a:lnTo>
                  <a:pt x="0" y="64640"/>
                </a:lnTo>
                <a:cubicBezTo>
                  <a:pt x="0" y="28964"/>
                  <a:pt x="28964" y="0"/>
                  <a:pt x="64640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845232" y="6004703"/>
            <a:ext cx="193909" cy="193909"/>
          </a:xfrm>
          <a:custGeom>
            <a:avLst/>
            <a:gdLst/>
            <a:ahLst/>
            <a:cxnLst/>
            <a:rect l="l" t="t" r="r" b="b"/>
            <a:pathLst>
              <a:path w="193909" h="193909">
                <a:moveTo>
                  <a:pt x="96954" y="0"/>
                </a:moveTo>
                <a:cubicBezTo>
                  <a:pt x="102522" y="0"/>
                  <a:pt x="107634" y="3068"/>
                  <a:pt x="110285" y="7953"/>
                </a:cubicBezTo>
                <a:lnTo>
                  <a:pt x="192091" y="159444"/>
                </a:lnTo>
                <a:cubicBezTo>
                  <a:pt x="194628" y="164141"/>
                  <a:pt x="194515" y="169821"/>
                  <a:pt x="191788" y="174404"/>
                </a:cubicBezTo>
                <a:cubicBezTo>
                  <a:pt x="189061" y="178987"/>
                  <a:pt x="184100" y="181789"/>
                  <a:pt x="178759" y="181789"/>
                </a:cubicBezTo>
                <a:lnTo>
                  <a:pt x="15149" y="181789"/>
                </a:lnTo>
                <a:cubicBezTo>
                  <a:pt x="9809" y="181789"/>
                  <a:pt x="4886" y="178987"/>
                  <a:pt x="2121" y="174404"/>
                </a:cubicBezTo>
                <a:cubicBezTo>
                  <a:pt x="-644" y="169821"/>
                  <a:pt x="-720" y="164141"/>
                  <a:pt x="1818" y="159444"/>
                </a:cubicBezTo>
                <a:lnTo>
                  <a:pt x="83623" y="7953"/>
                </a:lnTo>
                <a:cubicBezTo>
                  <a:pt x="86274" y="3068"/>
                  <a:pt x="91387" y="0"/>
                  <a:pt x="96954" y="0"/>
                </a:cubicBezTo>
                <a:close/>
                <a:moveTo>
                  <a:pt x="96954" y="63626"/>
                </a:moveTo>
                <a:cubicBezTo>
                  <a:pt x="91917" y="63626"/>
                  <a:pt x="87865" y="67679"/>
                  <a:pt x="87865" y="72716"/>
                </a:cubicBezTo>
                <a:lnTo>
                  <a:pt x="87865" y="115133"/>
                </a:lnTo>
                <a:cubicBezTo>
                  <a:pt x="87865" y="120170"/>
                  <a:pt x="91917" y="124223"/>
                  <a:pt x="96954" y="124223"/>
                </a:cubicBezTo>
                <a:cubicBezTo>
                  <a:pt x="101991" y="124223"/>
                  <a:pt x="106044" y="120170"/>
                  <a:pt x="106044" y="115133"/>
                </a:cubicBezTo>
                <a:lnTo>
                  <a:pt x="106044" y="72716"/>
                </a:lnTo>
                <a:cubicBezTo>
                  <a:pt x="106044" y="67679"/>
                  <a:pt x="101991" y="63626"/>
                  <a:pt x="96954" y="63626"/>
                </a:cubicBezTo>
                <a:close/>
                <a:moveTo>
                  <a:pt x="107066" y="145431"/>
                </a:moveTo>
                <a:cubicBezTo>
                  <a:pt x="107296" y="141678"/>
                  <a:pt x="105424" y="138107"/>
                  <a:pt x="102207" y="136161"/>
                </a:cubicBezTo>
                <a:cubicBezTo>
                  <a:pt x="98989" y="134214"/>
                  <a:pt x="94957" y="134214"/>
                  <a:pt x="91740" y="136161"/>
                </a:cubicBezTo>
                <a:cubicBezTo>
                  <a:pt x="88522" y="138107"/>
                  <a:pt x="86650" y="141678"/>
                  <a:pt x="86880" y="145431"/>
                </a:cubicBezTo>
                <a:cubicBezTo>
                  <a:pt x="86650" y="149185"/>
                  <a:pt x="88522" y="152756"/>
                  <a:pt x="91740" y="154702"/>
                </a:cubicBezTo>
                <a:cubicBezTo>
                  <a:pt x="94957" y="156649"/>
                  <a:pt x="98989" y="156649"/>
                  <a:pt x="102207" y="154702"/>
                </a:cubicBezTo>
                <a:cubicBezTo>
                  <a:pt x="105424" y="152756"/>
                  <a:pt x="107296" y="149185"/>
                  <a:pt x="107066" y="14543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3" name="Text 41"/>
          <p:cNvSpPr/>
          <p:nvPr/>
        </p:nvSpPr>
        <p:spPr>
          <a:xfrm>
            <a:off x="4955373" y="6263248"/>
            <a:ext cx="1971404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959413" y="6457156"/>
            <a:ext cx="1963324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32975" y="1037411"/>
            <a:ext cx="4539076" cy="5064245"/>
          </a:xfrm>
          <a:custGeom>
            <a:avLst/>
            <a:gdLst/>
            <a:ahLst/>
            <a:cxnLst/>
            <a:rect l="l" t="t" r="r" b="b"/>
            <a:pathLst>
              <a:path w="4539076" h="5064245">
                <a:moveTo>
                  <a:pt x="96955" y="0"/>
                </a:moveTo>
                <a:lnTo>
                  <a:pt x="4442121" y="0"/>
                </a:lnTo>
                <a:cubicBezTo>
                  <a:pt x="4495668" y="0"/>
                  <a:pt x="4539076" y="43408"/>
                  <a:pt x="4539076" y="96955"/>
                </a:cubicBezTo>
                <a:lnTo>
                  <a:pt x="4539076" y="4967290"/>
                </a:lnTo>
                <a:cubicBezTo>
                  <a:pt x="4539076" y="5020837"/>
                  <a:pt x="4495668" y="5064245"/>
                  <a:pt x="4442121" y="5064245"/>
                </a:cubicBezTo>
                <a:lnTo>
                  <a:pt x="96955" y="5064245"/>
                </a:lnTo>
                <a:cubicBezTo>
                  <a:pt x="43408" y="5064245"/>
                  <a:pt x="0" y="5020837"/>
                  <a:pt x="0" y="4967290"/>
                </a:cubicBezTo>
                <a:lnTo>
                  <a:pt x="0" y="96955"/>
                </a:lnTo>
                <a:cubicBezTo>
                  <a:pt x="0" y="43444"/>
                  <a:pt x="43444" y="0"/>
                  <a:pt x="96955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7457400" y="1202235"/>
            <a:ext cx="4290227" cy="2262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Construction Flow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497797" y="1644992"/>
            <a:ext cx="387817" cy="387817"/>
          </a:xfrm>
          <a:custGeom>
            <a:avLst/>
            <a:gdLst/>
            <a:ahLst/>
            <a:cxnLst/>
            <a:rect l="l" t="t" r="r" b="b"/>
            <a:pathLst>
              <a:path w="387817" h="387817">
                <a:moveTo>
                  <a:pt x="64637" y="0"/>
                </a:moveTo>
                <a:lnTo>
                  <a:pt x="323180" y="0"/>
                </a:lnTo>
                <a:cubicBezTo>
                  <a:pt x="358878" y="0"/>
                  <a:pt x="387817" y="28939"/>
                  <a:pt x="387817" y="64637"/>
                </a:cubicBezTo>
                <a:lnTo>
                  <a:pt x="387817" y="323180"/>
                </a:lnTo>
                <a:cubicBezTo>
                  <a:pt x="387817" y="358878"/>
                  <a:pt x="358878" y="387817"/>
                  <a:pt x="323180" y="387817"/>
                </a:cubicBezTo>
                <a:lnTo>
                  <a:pt x="64637" y="387817"/>
                </a:lnTo>
                <a:cubicBezTo>
                  <a:pt x="28939" y="387817"/>
                  <a:pt x="0" y="358878"/>
                  <a:pt x="0" y="323180"/>
                </a:cubicBezTo>
                <a:lnTo>
                  <a:pt x="0" y="64637"/>
                </a:lnTo>
                <a:cubicBezTo>
                  <a:pt x="0" y="28939"/>
                  <a:pt x="28939" y="0"/>
                  <a:pt x="64637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8" name="Shape 46"/>
          <p:cNvSpPr/>
          <p:nvPr/>
        </p:nvSpPr>
        <p:spPr>
          <a:xfrm>
            <a:off x="7635149" y="1774264"/>
            <a:ext cx="113113" cy="129272"/>
          </a:xfrm>
          <a:custGeom>
            <a:avLst/>
            <a:gdLst/>
            <a:ahLst/>
            <a:cxnLst/>
            <a:rect l="l" t="t" r="r" b="b"/>
            <a:pathLst>
              <a:path w="113113" h="129272">
                <a:moveTo>
                  <a:pt x="113113" y="51961"/>
                </a:moveTo>
                <a:cubicBezTo>
                  <a:pt x="109377" y="54436"/>
                  <a:pt x="105084" y="56430"/>
                  <a:pt x="100615" y="58021"/>
                </a:cubicBezTo>
                <a:cubicBezTo>
                  <a:pt x="88749" y="62263"/>
                  <a:pt x="73170" y="64636"/>
                  <a:pt x="56557" y="64636"/>
                </a:cubicBezTo>
                <a:cubicBezTo>
                  <a:pt x="39943" y="64636"/>
                  <a:pt x="24340" y="62238"/>
                  <a:pt x="12498" y="58021"/>
                </a:cubicBezTo>
                <a:cubicBezTo>
                  <a:pt x="8054" y="56430"/>
                  <a:pt x="3737" y="54436"/>
                  <a:pt x="0" y="51961"/>
                </a:cubicBezTo>
                <a:lnTo>
                  <a:pt x="0" y="72716"/>
                </a:lnTo>
                <a:cubicBezTo>
                  <a:pt x="0" y="83876"/>
                  <a:pt x="25324" y="92915"/>
                  <a:pt x="56557" y="92915"/>
                </a:cubicBezTo>
                <a:cubicBezTo>
                  <a:pt x="87789" y="92915"/>
                  <a:pt x="113113" y="83876"/>
                  <a:pt x="113113" y="72716"/>
                </a:cubicBezTo>
                <a:lnTo>
                  <a:pt x="113113" y="51961"/>
                </a:lnTo>
                <a:close/>
                <a:moveTo>
                  <a:pt x="113113" y="32318"/>
                </a:moveTo>
                <a:lnTo>
                  <a:pt x="113113" y="20199"/>
                </a:lnTo>
                <a:cubicBezTo>
                  <a:pt x="113113" y="9039"/>
                  <a:pt x="87789" y="0"/>
                  <a:pt x="56557" y="0"/>
                </a:cubicBezTo>
                <a:cubicBezTo>
                  <a:pt x="25324" y="0"/>
                  <a:pt x="0" y="9039"/>
                  <a:pt x="0" y="20199"/>
                </a:cubicBezTo>
                <a:lnTo>
                  <a:pt x="0" y="32318"/>
                </a:lnTo>
                <a:cubicBezTo>
                  <a:pt x="0" y="43478"/>
                  <a:pt x="25324" y="52517"/>
                  <a:pt x="56557" y="52517"/>
                </a:cubicBezTo>
                <a:cubicBezTo>
                  <a:pt x="87789" y="52517"/>
                  <a:pt x="113113" y="43478"/>
                  <a:pt x="113113" y="32318"/>
                </a:cubicBezTo>
                <a:close/>
                <a:moveTo>
                  <a:pt x="100615" y="98419"/>
                </a:moveTo>
                <a:cubicBezTo>
                  <a:pt x="88774" y="102635"/>
                  <a:pt x="73195" y="105034"/>
                  <a:pt x="56557" y="105034"/>
                </a:cubicBezTo>
                <a:cubicBezTo>
                  <a:pt x="39918" y="105034"/>
                  <a:pt x="24340" y="102635"/>
                  <a:pt x="12498" y="98419"/>
                </a:cubicBezTo>
                <a:cubicBezTo>
                  <a:pt x="8054" y="96828"/>
                  <a:pt x="3737" y="94833"/>
                  <a:pt x="0" y="92359"/>
                </a:cubicBezTo>
                <a:lnTo>
                  <a:pt x="0" y="109074"/>
                </a:lnTo>
                <a:cubicBezTo>
                  <a:pt x="0" y="120233"/>
                  <a:pt x="25324" y="129272"/>
                  <a:pt x="56557" y="129272"/>
                </a:cubicBezTo>
                <a:cubicBezTo>
                  <a:pt x="87789" y="129272"/>
                  <a:pt x="113113" y="120233"/>
                  <a:pt x="113113" y="109074"/>
                </a:cubicBezTo>
                <a:lnTo>
                  <a:pt x="113113" y="92359"/>
                </a:lnTo>
                <a:cubicBezTo>
                  <a:pt x="109377" y="94833"/>
                  <a:pt x="105084" y="96828"/>
                  <a:pt x="100615" y="9841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9" name="Shape 47"/>
          <p:cNvSpPr/>
          <p:nvPr/>
        </p:nvSpPr>
        <p:spPr>
          <a:xfrm>
            <a:off x="7985800" y="1560966"/>
            <a:ext cx="3714965" cy="555871"/>
          </a:xfrm>
          <a:custGeom>
            <a:avLst/>
            <a:gdLst/>
            <a:ahLst/>
            <a:cxnLst/>
            <a:rect l="l" t="t" r="r" b="b"/>
            <a:pathLst>
              <a:path w="3714965" h="555871">
                <a:moveTo>
                  <a:pt x="64637" y="0"/>
                </a:moveTo>
                <a:lnTo>
                  <a:pt x="3650328" y="0"/>
                </a:lnTo>
                <a:cubicBezTo>
                  <a:pt x="3686026" y="0"/>
                  <a:pt x="3714965" y="28939"/>
                  <a:pt x="3714965" y="64637"/>
                </a:cubicBezTo>
                <a:lnTo>
                  <a:pt x="3714965" y="491234"/>
                </a:lnTo>
                <a:cubicBezTo>
                  <a:pt x="3714965" y="526932"/>
                  <a:pt x="3686026" y="555871"/>
                  <a:pt x="3650328" y="555871"/>
                </a:cubicBezTo>
                <a:lnTo>
                  <a:pt x="64637" y="555871"/>
                </a:lnTo>
                <a:cubicBezTo>
                  <a:pt x="28939" y="555871"/>
                  <a:pt x="0" y="526932"/>
                  <a:pt x="0" y="491234"/>
                </a:cubicBezTo>
                <a:lnTo>
                  <a:pt x="0" y="64637"/>
                </a:lnTo>
                <a:cubicBezTo>
                  <a:pt x="0" y="28963"/>
                  <a:pt x="28963" y="0"/>
                  <a:pt x="646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085986" y="1661151"/>
            <a:ext cx="3579229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Context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085986" y="1855059"/>
            <a:ext cx="357114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Topic + abstracts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539998" y="2184702"/>
            <a:ext cx="121193" cy="161590"/>
          </a:xfrm>
          <a:custGeom>
            <a:avLst/>
            <a:gdLst/>
            <a:ahLst/>
            <a:cxnLst/>
            <a:rect l="l" t="t" r="r" b="b"/>
            <a:pathLst>
              <a:path w="121193" h="161590">
                <a:moveTo>
                  <a:pt x="53464" y="158624"/>
                </a:moveTo>
                <a:cubicBezTo>
                  <a:pt x="57409" y="162569"/>
                  <a:pt x="63816" y="162569"/>
                  <a:pt x="67761" y="158624"/>
                </a:cubicBezTo>
                <a:lnTo>
                  <a:pt x="118258" y="108127"/>
                </a:lnTo>
                <a:cubicBezTo>
                  <a:pt x="122203" y="104182"/>
                  <a:pt x="122203" y="97775"/>
                  <a:pt x="118258" y="93830"/>
                </a:cubicBezTo>
                <a:cubicBezTo>
                  <a:pt x="114313" y="89885"/>
                  <a:pt x="107906" y="89885"/>
                  <a:pt x="103961" y="93830"/>
                </a:cubicBezTo>
                <a:lnTo>
                  <a:pt x="70696" y="127095"/>
                </a:lnTo>
                <a:lnTo>
                  <a:pt x="70696" y="10099"/>
                </a:lnTo>
                <a:cubicBezTo>
                  <a:pt x="70696" y="4513"/>
                  <a:pt x="66183" y="0"/>
                  <a:pt x="60596" y="0"/>
                </a:cubicBezTo>
                <a:cubicBezTo>
                  <a:pt x="55010" y="0"/>
                  <a:pt x="50497" y="4513"/>
                  <a:pt x="50497" y="10099"/>
                </a:cubicBezTo>
                <a:lnTo>
                  <a:pt x="50497" y="127095"/>
                </a:lnTo>
                <a:lnTo>
                  <a:pt x="17232" y="93830"/>
                </a:lnTo>
                <a:cubicBezTo>
                  <a:pt x="13287" y="89885"/>
                  <a:pt x="6880" y="89885"/>
                  <a:pt x="2935" y="93830"/>
                </a:cubicBezTo>
                <a:cubicBezTo>
                  <a:pt x="-1010" y="97775"/>
                  <a:pt x="-1010" y="104182"/>
                  <a:pt x="2935" y="108127"/>
                </a:cubicBezTo>
                <a:lnTo>
                  <a:pt x="53432" y="158624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3" name="Shape 51"/>
          <p:cNvSpPr/>
          <p:nvPr/>
        </p:nvSpPr>
        <p:spPr>
          <a:xfrm>
            <a:off x="7497797" y="2498190"/>
            <a:ext cx="387817" cy="387817"/>
          </a:xfrm>
          <a:custGeom>
            <a:avLst/>
            <a:gdLst/>
            <a:ahLst/>
            <a:cxnLst/>
            <a:rect l="l" t="t" r="r" b="b"/>
            <a:pathLst>
              <a:path w="387817" h="387817">
                <a:moveTo>
                  <a:pt x="64637" y="0"/>
                </a:moveTo>
                <a:lnTo>
                  <a:pt x="323180" y="0"/>
                </a:lnTo>
                <a:cubicBezTo>
                  <a:pt x="358878" y="0"/>
                  <a:pt x="387817" y="28939"/>
                  <a:pt x="387817" y="64637"/>
                </a:cubicBezTo>
                <a:lnTo>
                  <a:pt x="387817" y="323180"/>
                </a:lnTo>
                <a:cubicBezTo>
                  <a:pt x="387817" y="358878"/>
                  <a:pt x="358878" y="387817"/>
                  <a:pt x="323180" y="387817"/>
                </a:cubicBezTo>
                <a:lnTo>
                  <a:pt x="64637" y="387817"/>
                </a:lnTo>
                <a:cubicBezTo>
                  <a:pt x="28939" y="387817"/>
                  <a:pt x="0" y="358878"/>
                  <a:pt x="0" y="323180"/>
                </a:cubicBezTo>
                <a:lnTo>
                  <a:pt x="0" y="64637"/>
                </a:lnTo>
                <a:cubicBezTo>
                  <a:pt x="0" y="28939"/>
                  <a:pt x="28939" y="0"/>
                  <a:pt x="64637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4" name="Shape 52"/>
          <p:cNvSpPr/>
          <p:nvPr/>
        </p:nvSpPr>
        <p:spPr>
          <a:xfrm>
            <a:off x="7627070" y="2627462"/>
            <a:ext cx="129272" cy="129272"/>
          </a:xfrm>
          <a:custGeom>
            <a:avLst/>
            <a:gdLst/>
            <a:ahLst/>
            <a:cxnLst/>
            <a:rect l="l" t="t" r="r" b="b"/>
            <a:pathLst>
              <a:path w="129272" h="129272">
                <a:moveTo>
                  <a:pt x="58703" y="1313"/>
                </a:moveTo>
                <a:cubicBezTo>
                  <a:pt x="62465" y="-429"/>
                  <a:pt x="66808" y="-429"/>
                  <a:pt x="70570" y="1313"/>
                </a:cubicBezTo>
                <a:lnTo>
                  <a:pt x="125763" y="26814"/>
                </a:lnTo>
                <a:cubicBezTo>
                  <a:pt x="127909" y="27799"/>
                  <a:pt x="129272" y="29945"/>
                  <a:pt x="129272" y="32318"/>
                </a:cubicBezTo>
                <a:cubicBezTo>
                  <a:pt x="129272" y="34691"/>
                  <a:pt x="127909" y="36838"/>
                  <a:pt x="125763" y="37822"/>
                </a:cubicBezTo>
                <a:lnTo>
                  <a:pt x="70570" y="63323"/>
                </a:lnTo>
                <a:cubicBezTo>
                  <a:pt x="66808" y="65065"/>
                  <a:pt x="62465" y="65065"/>
                  <a:pt x="58703" y="63323"/>
                </a:cubicBezTo>
                <a:lnTo>
                  <a:pt x="3510" y="37822"/>
                </a:lnTo>
                <a:cubicBezTo>
                  <a:pt x="1363" y="36812"/>
                  <a:pt x="0" y="34666"/>
                  <a:pt x="0" y="32318"/>
                </a:cubicBezTo>
                <a:cubicBezTo>
                  <a:pt x="0" y="29970"/>
                  <a:pt x="1363" y="27799"/>
                  <a:pt x="3510" y="26814"/>
                </a:cubicBezTo>
                <a:lnTo>
                  <a:pt x="58703" y="1313"/>
                </a:lnTo>
                <a:close/>
                <a:moveTo>
                  <a:pt x="12145" y="55143"/>
                </a:moveTo>
                <a:lnTo>
                  <a:pt x="53628" y="74306"/>
                </a:lnTo>
                <a:cubicBezTo>
                  <a:pt x="60622" y="77538"/>
                  <a:pt x="68676" y="77538"/>
                  <a:pt x="75670" y="74306"/>
                </a:cubicBezTo>
                <a:lnTo>
                  <a:pt x="117153" y="55143"/>
                </a:lnTo>
                <a:lnTo>
                  <a:pt x="125763" y="59132"/>
                </a:lnTo>
                <a:cubicBezTo>
                  <a:pt x="127909" y="60117"/>
                  <a:pt x="129272" y="62263"/>
                  <a:pt x="129272" y="64636"/>
                </a:cubicBezTo>
                <a:cubicBezTo>
                  <a:pt x="129272" y="67010"/>
                  <a:pt x="127909" y="69156"/>
                  <a:pt x="125763" y="70140"/>
                </a:cubicBezTo>
                <a:lnTo>
                  <a:pt x="70570" y="95641"/>
                </a:lnTo>
                <a:cubicBezTo>
                  <a:pt x="66808" y="97383"/>
                  <a:pt x="62465" y="97383"/>
                  <a:pt x="58703" y="95641"/>
                </a:cubicBezTo>
                <a:lnTo>
                  <a:pt x="3510" y="70140"/>
                </a:lnTo>
                <a:cubicBezTo>
                  <a:pt x="1363" y="69130"/>
                  <a:pt x="0" y="66984"/>
                  <a:pt x="0" y="64636"/>
                </a:cubicBezTo>
                <a:cubicBezTo>
                  <a:pt x="0" y="62288"/>
                  <a:pt x="1363" y="60117"/>
                  <a:pt x="3510" y="59132"/>
                </a:cubicBezTo>
                <a:lnTo>
                  <a:pt x="12119" y="55143"/>
                </a:lnTo>
                <a:close/>
                <a:moveTo>
                  <a:pt x="3510" y="91450"/>
                </a:moveTo>
                <a:lnTo>
                  <a:pt x="12119" y="87461"/>
                </a:lnTo>
                <a:lnTo>
                  <a:pt x="53603" y="106624"/>
                </a:lnTo>
                <a:cubicBezTo>
                  <a:pt x="60596" y="109856"/>
                  <a:pt x="68651" y="109856"/>
                  <a:pt x="75645" y="106624"/>
                </a:cubicBezTo>
                <a:lnTo>
                  <a:pt x="117128" y="87461"/>
                </a:lnTo>
                <a:lnTo>
                  <a:pt x="125738" y="91450"/>
                </a:lnTo>
                <a:cubicBezTo>
                  <a:pt x="127884" y="92435"/>
                  <a:pt x="129247" y="94581"/>
                  <a:pt x="129247" y="96954"/>
                </a:cubicBezTo>
                <a:cubicBezTo>
                  <a:pt x="129247" y="99328"/>
                  <a:pt x="127884" y="101474"/>
                  <a:pt x="125738" y="102458"/>
                </a:cubicBezTo>
                <a:lnTo>
                  <a:pt x="70544" y="127959"/>
                </a:lnTo>
                <a:cubicBezTo>
                  <a:pt x="66782" y="129702"/>
                  <a:pt x="62440" y="129702"/>
                  <a:pt x="58678" y="127959"/>
                </a:cubicBezTo>
                <a:lnTo>
                  <a:pt x="3510" y="102458"/>
                </a:lnTo>
                <a:cubicBezTo>
                  <a:pt x="1363" y="101449"/>
                  <a:pt x="0" y="99302"/>
                  <a:pt x="0" y="96954"/>
                </a:cubicBezTo>
                <a:cubicBezTo>
                  <a:pt x="0" y="94606"/>
                  <a:pt x="1363" y="92435"/>
                  <a:pt x="3510" y="914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5" name="Shape 53"/>
          <p:cNvSpPr/>
          <p:nvPr/>
        </p:nvSpPr>
        <p:spPr>
          <a:xfrm>
            <a:off x="7985800" y="2414161"/>
            <a:ext cx="3714965" cy="555871"/>
          </a:xfrm>
          <a:custGeom>
            <a:avLst/>
            <a:gdLst/>
            <a:ahLst/>
            <a:cxnLst/>
            <a:rect l="l" t="t" r="r" b="b"/>
            <a:pathLst>
              <a:path w="3714965" h="555871">
                <a:moveTo>
                  <a:pt x="64637" y="0"/>
                </a:moveTo>
                <a:lnTo>
                  <a:pt x="3650328" y="0"/>
                </a:lnTo>
                <a:cubicBezTo>
                  <a:pt x="3686026" y="0"/>
                  <a:pt x="3714965" y="28939"/>
                  <a:pt x="3714965" y="64637"/>
                </a:cubicBezTo>
                <a:lnTo>
                  <a:pt x="3714965" y="491234"/>
                </a:lnTo>
                <a:cubicBezTo>
                  <a:pt x="3714965" y="526932"/>
                  <a:pt x="3686026" y="555871"/>
                  <a:pt x="3650328" y="555871"/>
                </a:cubicBezTo>
                <a:lnTo>
                  <a:pt x="64637" y="555871"/>
                </a:lnTo>
                <a:cubicBezTo>
                  <a:pt x="28939" y="555871"/>
                  <a:pt x="0" y="526932"/>
                  <a:pt x="0" y="491234"/>
                </a:cubicBezTo>
                <a:lnTo>
                  <a:pt x="0" y="64637"/>
                </a:lnTo>
                <a:cubicBezTo>
                  <a:pt x="0" y="28963"/>
                  <a:pt x="28963" y="0"/>
                  <a:pt x="646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8085986" y="2514349"/>
            <a:ext cx="3579229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Cluster Analysis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085986" y="2708258"/>
            <a:ext cx="357114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 patterns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9539998" y="3037901"/>
            <a:ext cx="121193" cy="161590"/>
          </a:xfrm>
          <a:custGeom>
            <a:avLst/>
            <a:gdLst/>
            <a:ahLst/>
            <a:cxnLst/>
            <a:rect l="l" t="t" r="r" b="b"/>
            <a:pathLst>
              <a:path w="121193" h="161590">
                <a:moveTo>
                  <a:pt x="53464" y="158624"/>
                </a:moveTo>
                <a:cubicBezTo>
                  <a:pt x="57409" y="162569"/>
                  <a:pt x="63816" y="162569"/>
                  <a:pt x="67761" y="158624"/>
                </a:cubicBezTo>
                <a:lnTo>
                  <a:pt x="118258" y="108127"/>
                </a:lnTo>
                <a:cubicBezTo>
                  <a:pt x="122203" y="104182"/>
                  <a:pt x="122203" y="97775"/>
                  <a:pt x="118258" y="93830"/>
                </a:cubicBezTo>
                <a:cubicBezTo>
                  <a:pt x="114313" y="89885"/>
                  <a:pt x="107906" y="89885"/>
                  <a:pt x="103961" y="93830"/>
                </a:cubicBezTo>
                <a:lnTo>
                  <a:pt x="70696" y="127095"/>
                </a:lnTo>
                <a:lnTo>
                  <a:pt x="70696" y="10099"/>
                </a:lnTo>
                <a:cubicBezTo>
                  <a:pt x="70696" y="4513"/>
                  <a:pt x="66183" y="0"/>
                  <a:pt x="60596" y="0"/>
                </a:cubicBezTo>
                <a:cubicBezTo>
                  <a:pt x="55010" y="0"/>
                  <a:pt x="50497" y="4513"/>
                  <a:pt x="50497" y="10099"/>
                </a:cubicBezTo>
                <a:lnTo>
                  <a:pt x="50497" y="127095"/>
                </a:lnTo>
                <a:lnTo>
                  <a:pt x="17232" y="93830"/>
                </a:lnTo>
                <a:cubicBezTo>
                  <a:pt x="13287" y="89885"/>
                  <a:pt x="6880" y="89885"/>
                  <a:pt x="2935" y="93830"/>
                </a:cubicBezTo>
                <a:cubicBezTo>
                  <a:pt x="-1010" y="97775"/>
                  <a:pt x="-1010" y="104182"/>
                  <a:pt x="2935" y="108127"/>
                </a:cubicBezTo>
                <a:lnTo>
                  <a:pt x="53432" y="158624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59" name="Shape 57"/>
          <p:cNvSpPr/>
          <p:nvPr/>
        </p:nvSpPr>
        <p:spPr>
          <a:xfrm>
            <a:off x="7497797" y="3351388"/>
            <a:ext cx="387817" cy="387817"/>
          </a:xfrm>
          <a:custGeom>
            <a:avLst/>
            <a:gdLst/>
            <a:ahLst/>
            <a:cxnLst/>
            <a:rect l="l" t="t" r="r" b="b"/>
            <a:pathLst>
              <a:path w="387817" h="387817">
                <a:moveTo>
                  <a:pt x="64637" y="0"/>
                </a:moveTo>
                <a:lnTo>
                  <a:pt x="323180" y="0"/>
                </a:lnTo>
                <a:cubicBezTo>
                  <a:pt x="358878" y="0"/>
                  <a:pt x="387817" y="28939"/>
                  <a:pt x="387817" y="64637"/>
                </a:cubicBezTo>
                <a:lnTo>
                  <a:pt x="387817" y="323180"/>
                </a:lnTo>
                <a:cubicBezTo>
                  <a:pt x="387817" y="358878"/>
                  <a:pt x="358878" y="387817"/>
                  <a:pt x="323180" y="387817"/>
                </a:cubicBezTo>
                <a:lnTo>
                  <a:pt x="64637" y="387817"/>
                </a:lnTo>
                <a:cubicBezTo>
                  <a:pt x="28939" y="387817"/>
                  <a:pt x="0" y="358878"/>
                  <a:pt x="0" y="323180"/>
                </a:cubicBezTo>
                <a:lnTo>
                  <a:pt x="0" y="64637"/>
                </a:lnTo>
                <a:cubicBezTo>
                  <a:pt x="0" y="28939"/>
                  <a:pt x="28939" y="0"/>
                  <a:pt x="64637" y="0"/>
                </a:cubicBez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0" name="Shape 58"/>
          <p:cNvSpPr/>
          <p:nvPr/>
        </p:nvSpPr>
        <p:spPr>
          <a:xfrm>
            <a:off x="7643229" y="3480661"/>
            <a:ext cx="96954" cy="129272"/>
          </a:xfrm>
          <a:custGeom>
            <a:avLst/>
            <a:gdLst/>
            <a:ahLst/>
            <a:cxnLst/>
            <a:rect l="l" t="t" r="r" b="b"/>
            <a:pathLst>
              <a:path w="96954" h="129272">
                <a:moveTo>
                  <a:pt x="0" y="16159"/>
                </a:moveTo>
                <a:cubicBezTo>
                  <a:pt x="0" y="7246"/>
                  <a:pt x="7246" y="0"/>
                  <a:pt x="16159" y="0"/>
                </a:cubicBezTo>
                <a:lnTo>
                  <a:pt x="53906" y="0"/>
                </a:lnTo>
                <a:cubicBezTo>
                  <a:pt x="58198" y="0"/>
                  <a:pt x="62313" y="1692"/>
                  <a:pt x="65343" y="4721"/>
                </a:cubicBezTo>
                <a:lnTo>
                  <a:pt x="92233" y="31636"/>
                </a:lnTo>
                <a:cubicBezTo>
                  <a:pt x="95263" y="34666"/>
                  <a:pt x="96954" y="38782"/>
                  <a:pt x="96954" y="43074"/>
                </a:cubicBezTo>
                <a:lnTo>
                  <a:pt x="96954" y="113113"/>
                </a:lnTo>
                <a:cubicBezTo>
                  <a:pt x="96954" y="122026"/>
                  <a:pt x="89708" y="129272"/>
                  <a:pt x="80795" y="129272"/>
                </a:cubicBezTo>
                <a:lnTo>
                  <a:pt x="16159" y="129272"/>
                </a:lnTo>
                <a:cubicBezTo>
                  <a:pt x="7246" y="129272"/>
                  <a:pt x="0" y="122026"/>
                  <a:pt x="0" y="113113"/>
                </a:cubicBezTo>
                <a:lnTo>
                  <a:pt x="0" y="16159"/>
                </a:lnTo>
                <a:close/>
                <a:moveTo>
                  <a:pt x="52517" y="14770"/>
                </a:moveTo>
                <a:lnTo>
                  <a:pt x="52517" y="38378"/>
                </a:lnTo>
                <a:cubicBezTo>
                  <a:pt x="52517" y="41736"/>
                  <a:pt x="55218" y="44437"/>
                  <a:pt x="58577" y="44437"/>
                </a:cubicBezTo>
                <a:lnTo>
                  <a:pt x="82184" y="44437"/>
                </a:lnTo>
                <a:lnTo>
                  <a:pt x="52517" y="14770"/>
                </a:lnTo>
                <a:close/>
                <a:moveTo>
                  <a:pt x="30298" y="64636"/>
                </a:moveTo>
                <a:cubicBezTo>
                  <a:pt x="26940" y="64636"/>
                  <a:pt x="24239" y="67338"/>
                  <a:pt x="24239" y="70696"/>
                </a:cubicBezTo>
                <a:cubicBezTo>
                  <a:pt x="24239" y="74054"/>
                  <a:pt x="26940" y="76755"/>
                  <a:pt x="30298" y="76755"/>
                </a:cubicBezTo>
                <a:lnTo>
                  <a:pt x="66656" y="76755"/>
                </a:lnTo>
                <a:cubicBezTo>
                  <a:pt x="70014" y="76755"/>
                  <a:pt x="72716" y="74054"/>
                  <a:pt x="72716" y="70696"/>
                </a:cubicBezTo>
                <a:cubicBezTo>
                  <a:pt x="72716" y="67338"/>
                  <a:pt x="70014" y="64636"/>
                  <a:pt x="66656" y="64636"/>
                </a:cubicBezTo>
                <a:lnTo>
                  <a:pt x="30298" y="64636"/>
                </a:lnTo>
                <a:close/>
                <a:moveTo>
                  <a:pt x="30298" y="88875"/>
                </a:moveTo>
                <a:cubicBezTo>
                  <a:pt x="26940" y="88875"/>
                  <a:pt x="24239" y="91576"/>
                  <a:pt x="24239" y="94934"/>
                </a:cubicBezTo>
                <a:cubicBezTo>
                  <a:pt x="24239" y="98292"/>
                  <a:pt x="26940" y="100994"/>
                  <a:pt x="30298" y="100994"/>
                </a:cubicBezTo>
                <a:lnTo>
                  <a:pt x="66656" y="100994"/>
                </a:lnTo>
                <a:cubicBezTo>
                  <a:pt x="70014" y="100994"/>
                  <a:pt x="72716" y="98292"/>
                  <a:pt x="72716" y="94934"/>
                </a:cubicBezTo>
                <a:cubicBezTo>
                  <a:pt x="72716" y="91576"/>
                  <a:pt x="70014" y="88875"/>
                  <a:pt x="66656" y="88875"/>
                </a:cubicBezTo>
                <a:lnTo>
                  <a:pt x="30298" y="8887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1" name="Shape 59"/>
          <p:cNvSpPr/>
          <p:nvPr/>
        </p:nvSpPr>
        <p:spPr>
          <a:xfrm>
            <a:off x="7985800" y="3267359"/>
            <a:ext cx="3714965" cy="555871"/>
          </a:xfrm>
          <a:custGeom>
            <a:avLst/>
            <a:gdLst/>
            <a:ahLst/>
            <a:cxnLst/>
            <a:rect l="l" t="t" r="r" b="b"/>
            <a:pathLst>
              <a:path w="3714965" h="555871">
                <a:moveTo>
                  <a:pt x="64637" y="0"/>
                </a:moveTo>
                <a:lnTo>
                  <a:pt x="3650328" y="0"/>
                </a:lnTo>
                <a:cubicBezTo>
                  <a:pt x="3686026" y="0"/>
                  <a:pt x="3714965" y="28939"/>
                  <a:pt x="3714965" y="64637"/>
                </a:cubicBezTo>
                <a:lnTo>
                  <a:pt x="3714965" y="491234"/>
                </a:lnTo>
                <a:cubicBezTo>
                  <a:pt x="3714965" y="526932"/>
                  <a:pt x="3686026" y="555871"/>
                  <a:pt x="3650328" y="555871"/>
                </a:cubicBezTo>
                <a:lnTo>
                  <a:pt x="64637" y="555871"/>
                </a:lnTo>
                <a:cubicBezTo>
                  <a:pt x="28939" y="555871"/>
                  <a:pt x="0" y="526932"/>
                  <a:pt x="0" y="491234"/>
                </a:cubicBezTo>
                <a:lnTo>
                  <a:pt x="0" y="64637"/>
                </a:lnTo>
                <a:cubicBezTo>
                  <a:pt x="0" y="28963"/>
                  <a:pt x="28963" y="0"/>
                  <a:pt x="646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8085986" y="3367547"/>
            <a:ext cx="3579229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Prompt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085986" y="3561456"/>
            <a:ext cx="357114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schema rules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9539998" y="3891099"/>
            <a:ext cx="121193" cy="161590"/>
          </a:xfrm>
          <a:custGeom>
            <a:avLst/>
            <a:gdLst/>
            <a:ahLst/>
            <a:cxnLst/>
            <a:rect l="l" t="t" r="r" b="b"/>
            <a:pathLst>
              <a:path w="121193" h="161590">
                <a:moveTo>
                  <a:pt x="53464" y="158624"/>
                </a:moveTo>
                <a:cubicBezTo>
                  <a:pt x="57409" y="162569"/>
                  <a:pt x="63816" y="162569"/>
                  <a:pt x="67761" y="158624"/>
                </a:cubicBezTo>
                <a:lnTo>
                  <a:pt x="118258" y="108127"/>
                </a:lnTo>
                <a:cubicBezTo>
                  <a:pt x="122203" y="104182"/>
                  <a:pt x="122203" y="97775"/>
                  <a:pt x="118258" y="93830"/>
                </a:cubicBezTo>
                <a:cubicBezTo>
                  <a:pt x="114313" y="89885"/>
                  <a:pt x="107906" y="89885"/>
                  <a:pt x="103961" y="93830"/>
                </a:cubicBezTo>
                <a:lnTo>
                  <a:pt x="70696" y="127095"/>
                </a:lnTo>
                <a:lnTo>
                  <a:pt x="70696" y="10099"/>
                </a:lnTo>
                <a:cubicBezTo>
                  <a:pt x="70696" y="4513"/>
                  <a:pt x="66183" y="0"/>
                  <a:pt x="60596" y="0"/>
                </a:cubicBezTo>
                <a:cubicBezTo>
                  <a:pt x="55010" y="0"/>
                  <a:pt x="50497" y="4513"/>
                  <a:pt x="50497" y="10099"/>
                </a:cubicBezTo>
                <a:lnTo>
                  <a:pt x="50497" y="127095"/>
                </a:lnTo>
                <a:lnTo>
                  <a:pt x="17232" y="93830"/>
                </a:lnTo>
                <a:cubicBezTo>
                  <a:pt x="13287" y="89885"/>
                  <a:pt x="6880" y="89885"/>
                  <a:pt x="2935" y="93830"/>
                </a:cubicBezTo>
                <a:cubicBezTo>
                  <a:pt x="-1010" y="97775"/>
                  <a:pt x="-1010" y="104182"/>
                  <a:pt x="2935" y="108127"/>
                </a:cubicBezTo>
                <a:lnTo>
                  <a:pt x="53432" y="158624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65" name="Shape 63"/>
          <p:cNvSpPr/>
          <p:nvPr/>
        </p:nvSpPr>
        <p:spPr>
          <a:xfrm>
            <a:off x="7497797" y="4204583"/>
            <a:ext cx="387817" cy="387817"/>
          </a:xfrm>
          <a:custGeom>
            <a:avLst/>
            <a:gdLst/>
            <a:ahLst/>
            <a:cxnLst/>
            <a:rect l="l" t="t" r="r" b="b"/>
            <a:pathLst>
              <a:path w="387817" h="387817">
                <a:moveTo>
                  <a:pt x="64637" y="0"/>
                </a:moveTo>
                <a:lnTo>
                  <a:pt x="323180" y="0"/>
                </a:lnTo>
                <a:cubicBezTo>
                  <a:pt x="358878" y="0"/>
                  <a:pt x="387817" y="28939"/>
                  <a:pt x="387817" y="64637"/>
                </a:cubicBezTo>
                <a:lnTo>
                  <a:pt x="387817" y="323180"/>
                </a:lnTo>
                <a:cubicBezTo>
                  <a:pt x="387817" y="358878"/>
                  <a:pt x="358878" y="387817"/>
                  <a:pt x="323180" y="387817"/>
                </a:cubicBezTo>
                <a:lnTo>
                  <a:pt x="64637" y="387817"/>
                </a:lnTo>
                <a:cubicBezTo>
                  <a:pt x="28939" y="387817"/>
                  <a:pt x="0" y="358878"/>
                  <a:pt x="0" y="323180"/>
                </a:cubicBezTo>
                <a:lnTo>
                  <a:pt x="0" y="64637"/>
                </a:lnTo>
                <a:cubicBezTo>
                  <a:pt x="0" y="28939"/>
                  <a:pt x="28939" y="0"/>
                  <a:pt x="64637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6" name="Shape 64"/>
          <p:cNvSpPr/>
          <p:nvPr/>
        </p:nvSpPr>
        <p:spPr>
          <a:xfrm>
            <a:off x="7610911" y="4333855"/>
            <a:ext cx="161590" cy="129272"/>
          </a:xfrm>
          <a:custGeom>
            <a:avLst/>
            <a:gdLst/>
            <a:ahLst/>
            <a:cxnLst/>
            <a:rect l="l" t="t" r="r" b="b"/>
            <a:pathLst>
              <a:path w="161590" h="129272">
                <a:moveTo>
                  <a:pt x="88875" y="0"/>
                </a:moveTo>
                <a:cubicBezTo>
                  <a:pt x="88875" y="-4469"/>
                  <a:pt x="85264" y="-8080"/>
                  <a:pt x="80795" y="-8080"/>
                </a:cubicBezTo>
                <a:cubicBezTo>
                  <a:pt x="76326" y="-8080"/>
                  <a:pt x="72716" y="-4469"/>
                  <a:pt x="72716" y="0"/>
                </a:cubicBezTo>
                <a:lnTo>
                  <a:pt x="72716" y="16159"/>
                </a:lnTo>
                <a:lnTo>
                  <a:pt x="48477" y="16159"/>
                </a:lnTo>
                <a:cubicBezTo>
                  <a:pt x="35095" y="16159"/>
                  <a:pt x="24239" y="27016"/>
                  <a:pt x="24239" y="40398"/>
                </a:cubicBezTo>
                <a:lnTo>
                  <a:pt x="24239" y="96954"/>
                </a:lnTo>
                <a:cubicBezTo>
                  <a:pt x="24239" y="110336"/>
                  <a:pt x="35095" y="121193"/>
                  <a:pt x="48477" y="121193"/>
                </a:cubicBezTo>
                <a:lnTo>
                  <a:pt x="113113" y="121193"/>
                </a:lnTo>
                <a:cubicBezTo>
                  <a:pt x="126495" y="121193"/>
                  <a:pt x="137352" y="110336"/>
                  <a:pt x="137352" y="96954"/>
                </a:cubicBezTo>
                <a:lnTo>
                  <a:pt x="137352" y="40398"/>
                </a:lnTo>
                <a:cubicBezTo>
                  <a:pt x="137352" y="27016"/>
                  <a:pt x="126495" y="16159"/>
                  <a:pt x="113113" y="16159"/>
                </a:cubicBezTo>
                <a:lnTo>
                  <a:pt x="88875" y="16159"/>
                </a:lnTo>
                <a:lnTo>
                  <a:pt x="88875" y="0"/>
                </a:lnTo>
                <a:close/>
                <a:moveTo>
                  <a:pt x="40398" y="92915"/>
                </a:moveTo>
                <a:cubicBezTo>
                  <a:pt x="40398" y="89556"/>
                  <a:pt x="43099" y="86855"/>
                  <a:pt x="46457" y="86855"/>
                </a:cubicBezTo>
                <a:lnTo>
                  <a:pt x="54537" y="86855"/>
                </a:lnTo>
                <a:cubicBezTo>
                  <a:pt x="57895" y="86855"/>
                  <a:pt x="60596" y="89556"/>
                  <a:pt x="60596" y="92915"/>
                </a:cubicBezTo>
                <a:cubicBezTo>
                  <a:pt x="60596" y="96273"/>
                  <a:pt x="57895" y="98974"/>
                  <a:pt x="54537" y="98974"/>
                </a:cubicBezTo>
                <a:lnTo>
                  <a:pt x="46457" y="98974"/>
                </a:lnTo>
                <a:cubicBezTo>
                  <a:pt x="43099" y="98974"/>
                  <a:pt x="40398" y="96273"/>
                  <a:pt x="40398" y="92915"/>
                </a:cubicBezTo>
                <a:close/>
                <a:moveTo>
                  <a:pt x="70696" y="92915"/>
                </a:moveTo>
                <a:cubicBezTo>
                  <a:pt x="70696" y="89556"/>
                  <a:pt x="73397" y="86855"/>
                  <a:pt x="76755" y="86855"/>
                </a:cubicBezTo>
                <a:lnTo>
                  <a:pt x="84835" y="86855"/>
                </a:lnTo>
                <a:cubicBezTo>
                  <a:pt x="88193" y="86855"/>
                  <a:pt x="90895" y="89556"/>
                  <a:pt x="90895" y="92915"/>
                </a:cubicBezTo>
                <a:cubicBezTo>
                  <a:pt x="90895" y="96273"/>
                  <a:pt x="88193" y="98974"/>
                  <a:pt x="84835" y="98974"/>
                </a:cubicBezTo>
                <a:lnTo>
                  <a:pt x="76755" y="98974"/>
                </a:lnTo>
                <a:cubicBezTo>
                  <a:pt x="73397" y="98974"/>
                  <a:pt x="70696" y="96273"/>
                  <a:pt x="70696" y="92915"/>
                </a:cubicBezTo>
                <a:close/>
                <a:moveTo>
                  <a:pt x="100994" y="92915"/>
                </a:moveTo>
                <a:cubicBezTo>
                  <a:pt x="100994" y="89556"/>
                  <a:pt x="103696" y="86855"/>
                  <a:pt x="107054" y="86855"/>
                </a:cubicBezTo>
                <a:lnTo>
                  <a:pt x="115133" y="86855"/>
                </a:lnTo>
                <a:cubicBezTo>
                  <a:pt x="118491" y="86855"/>
                  <a:pt x="121193" y="89556"/>
                  <a:pt x="121193" y="92915"/>
                </a:cubicBezTo>
                <a:cubicBezTo>
                  <a:pt x="121193" y="96273"/>
                  <a:pt x="118491" y="98974"/>
                  <a:pt x="115133" y="98974"/>
                </a:cubicBezTo>
                <a:lnTo>
                  <a:pt x="107054" y="98974"/>
                </a:lnTo>
                <a:cubicBezTo>
                  <a:pt x="103696" y="98974"/>
                  <a:pt x="100994" y="96273"/>
                  <a:pt x="100994" y="92915"/>
                </a:cubicBezTo>
                <a:close/>
                <a:moveTo>
                  <a:pt x="56557" y="44437"/>
                </a:moveTo>
                <a:cubicBezTo>
                  <a:pt x="63245" y="44437"/>
                  <a:pt x="68676" y="49868"/>
                  <a:pt x="68676" y="56557"/>
                </a:cubicBezTo>
                <a:cubicBezTo>
                  <a:pt x="68676" y="63245"/>
                  <a:pt x="63245" y="68676"/>
                  <a:pt x="56557" y="68676"/>
                </a:cubicBezTo>
                <a:cubicBezTo>
                  <a:pt x="49868" y="68676"/>
                  <a:pt x="44437" y="63245"/>
                  <a:pt x="44437" y="56557"/>
                </a:cubicBezTo>
                <a:cubicBezTo>
                  <a:pt x="44437" y="49868"/>
                  <a:pt x="49868" y="44437"/>
                  <a:pt x="56557" y="44437"/>
                </a:cubicBezTo>
                <a:close/>
                <a:moveTo>
                  <a:pt x="92915" y="56557"/>
                </a:moveTo>
                <a:cubicBezTo>
                  <a:pt x="92915" y="49868"/>
                  <a:pt x="98345" y="44437"/>
                  <a:pt x="105034" y="44437"/>
                </a:cubicBezTo>
                <a:cubicBezTo>
                  <a:pt x="111723" y="44437"/>
                  <a:pt x="117153" y="49868"/>
                  <a:pt x="117153" y="56557"/>
                </a:cubicBezTo>
                <a:cubicBezTo>
                  <a:pt x="117153" y="63245"/>
                  <a:pt x="111723" y="68676"/>
                  <a:pt x="105034" y="68676"/>
                </a:cubicBezTo>
                <a:cubicBezTo>
                  <a:pt x="98345" y="68676"/>
                  <a:pt x="92915" y="63245"/>
                  <a:pt x="92915" y="56557"/>
                </a:cubicBezTo>
                <a:close/>
                <a:moveTo>
                  <a:pt x="16159" y="56557"/>
                </a:moveTo>
                <a:cubicBezTo>
                  <a:pt x="16159" y="52088"/>
                  <a:pt x="12549" y="48477"/>
                  <a:pt x="8080" y="48477"/>
                </a:cubicBezTo>
                <a:cubicBezTo>
                  <a:pt x="3611" y="48477"/>
                  <a:pt x="0" y="52088"/>
                  <a:pt x="0" y="56557"/>
                </a:cubicBezTo>
                <a:lnTo>
                  <a:pt x="0" y="80795"/>
                </a:lnTo>
                <a:cubicBezTo>
                  <a:pt x="0" y="85264"/>
                  <a:pt x="3611" y="88875"/>
                  <a:pt x="8080" y="88875"/>
                </a:cubicBezTo>
                <a:cubicBezTo>
                  <a:pt x="12549" y="88875"/>
                  <a:pt x="16159" y="85264"/>
                  <a:pt x="16159" y="80795"/>
                </a:cubicBezTo>
                <a:lnTo>
                  <a:pt x="16159" y="56557"/>
                </a:lnTo>
                <a:close/>
                <a:moveTo>
                  <a:pt x="153511" y="48477"/>
                </a:moveTo>
                <a:cubicBezTo>
                  <a:pt x="149042" y="48477"/>
                  <a:pt x="145431" y="52088"/>
                  <a:pt x="145431" y="56557"/>
                </a:cubicBezTo>
                <a:lnTo>
                  <a:pt x="145431" y="80795"/>
                </a:lnTo>
                <a:cubicBezTo>
                  <a:pt x="145431" y="85264"/>
                  <a:pt x="149042" y="88875"/>
                  <a:pt x="153511" y="88875"/>
                </a:cubicBezTo>
                <a:cubicBezTo>
                  <a:pt x="157980" y="88875"/>
                  <a:pt x="161590" y="85264"/>
                  <a:pt x="161590" y="80795"/>
                </a:cubicBezTo>
                <a:lnTo>
                  <a:pt x="161590" y="56557"/>
                </a:lnTo>
                <a:cubicBezTo>
                  <a:pt x="161590" y="52088"/>
                  <a:pt x="157980" y="48477"/>
                  <a:pt x="153511" y="484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7" name="Shape 65"/>
          <p:cNvSpPr/>
          <p:nvPr/>
        </p:nvSpPr>
        <p:spPr>
          <a:xfrm>
            <a:off x="7985800" y="4120557"/>
            <a:ext cx="3714965" cy="555871"/>
          </a:xfrm>
          <a:custGeom>
            <a:avLst/>
            <a:gdLst/>
            <a:ahLst/>
            <a:cxnLst/>
            <a:rect l="l" t="t" r="r" b="b"/>
            <a:pathLst>
              <a:path w="3714965" h="555871">
                <a:moveTo>
                  <a:pt x="64637" y="0"/>
                </a:moveTo>
                <a:lnTo>
                  <a:pt x="3650328" y="0"/>
                </a:lnTo>
                <a:cubicBezTo>
                  <a:pt x="3686026" y="0"/>
                  <a:pt x="3714965" y="28939"/>
                  <a:pt x="3714965" y="64637"/>
                </a:cubicBezTo>
                <a:lnTo>
                  <a:pt x="3714965" y="491234"/>
                </a:lnTo>
                <a:cubicBezTo>
                  <a:pt x="3714965" y="526932"/>
                  <a:pt x="3686026" y="555871"/>
                  <a:pt x="3650328" y="555871"/>
                </a:cubicBezTo>
                <a:lnTo>
                  <a:pt x="64637" y="555871"/>
                </a:lnTo>
                <a:cubicBezTo>
                  <a:pt x="28939" y="555871"/>
                  <a:pt x="0" y="526932"/>
                  <a:pt x="0" y="491234"/>
                </a:cubicBezTo>
                <a:lnTo>
                  <a:pt x="0" y="64637"/>
                </a:lnTo>
                <a:cubicBezTo>
                  <a:pt x="0" y="28963"/>
                  <a:pt x="28963" y="0"/>
                  <a:pt x="646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8085986" y="4220742"/>
            <a:ext cx="3579229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Processing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085986" y="4414651"/>
            <a:ext cx="357114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Gemini/HF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9539998" y="4744297"/>
            <a:ext cx="121193" cy="161590"/>
          </a:xfrm>
          <a:custGeom>
            <a:avLst/>
            <a:gdLst/>
            <a:ahLst/>
            <a:cxnLst/>
            <a:rect l="l" t="t" r="r" b="b"/>
            <a:pathLst>
              <a:path w="121193" h="161590">
                <a:moveTo>
                  <a:pt x="53464" y="158624"/>
                </a:moveTo>
                <a:cubicBezTo>
                  <a:pt x="57409" y="162569"/>
                  <a:pt x="63816" y="162569"/>
                  <a:pt x="67761" y="158624"/>
                </a:cubicBezTo>
                <a:lnTo>
                  <a:pt x="118258" y="108127"/>
                </a:lnTo>
                <a:cubicBezTo>
                  <a:pt x="122203" y="104182"/>
                  <a:pt x="122203" y="97775"/>
                  <a:pt x="118258" y="93830"/>
                </a:cubicBezTo>
                <a:cubicBezTo>
                  <a:pt x="114313" y="89885"/>
                  <a:pt x="107906" y="89885"/>
                  <a:pt x="103961" y="93830"/>
                </a:cubicBezTo>
                <a:lnTo>
                  <a:pt x="70696" y="127095"/>
                </a:lnTo>
                <a:lnTo>
                  <a:pt x="70696" y="10099"/>
                </a:lnTo>
                <a:cubicBezTo>
                  <a:pt x="70696" y="4513"/>
                  <a:pt x="66183" y="0"/>
                  <a:pt x="60596" y="0"/>
                </a:cubicBezTo>
                <a:cubicBezTo>
                  <a:pt x="55010" y="0"/>
                  <a:pt x="50497" y="4513"/>
                  <a:pt x="50497" y="10099"/>
                </a:cubicBezTo>
                <a:lnTo>
                  <a:pt x="50497" y="127095"/>
                </a:lnTo>
                <a:lnTo>
                  <a:pt x="17232" y="93830"/>
                </a:lnTo>
                <a:cubicBezTo>
                  <a:pt x="13287" y="89885"/>
                  <a:pt x="6880" y="89885"/>
                  <a:pt x="2935" y="93830"/>
                </a:cubicBezTo>
                <a:cubicBezTo>
                  <a:pt x="-1010" y="97775"/>
                  <a:pt x="-1010" y="104182"/>
                  <a:pt x="2935" y="108127"/>
                </a:cubicBezTo>
                <a:lnTo>
                  <a:pt x="53432" y="158624"/>
                </a:lnTo>
                <a:close/>
              </a:path>
            </a:pathLst>
          </a:custGeom>
          <a:solidFill>
            <a:srgbClr val="22D3EE"/>
          </a:solidFill>
          <a:ln/>
        </p:spPr>
      </p:sp>
      <p:sp>
        <p:nvSpPr>
          <p:cNvPr id="71" name="Shape 69"/>
          <p:cNvSpPr/>
          <p:nvPr/>
        </p:nvSpPr>
        <p:spPr>
          <a:xfrm>
            <a:off x="7497797" y="5057781"/>
            <a:ext cx="387817" cy="387817"/>
          </a:xfrm>
          <a:custGeom>
            <a:avLst/>
            <a:gdLst/>
            <a:ahLst/>
            <a:cxnLst/>
            <a:rect l="l" t="t" r="r" b="b"/>
            <a:pathLst>
              <a:path w="387817" h="387817">
                <a:moveTo>
                  <a:pt x="64637" y="0"/>
                </a:moveTo>
                <a:lnTo>
                  <a:pt x="323180" y="0"/>
                </a:lnTo>
                <a:cubicBezTo>
                  <a:pt x="358878" y="0"/>
                  <a:pt x="387817" y="28939"/>
                  <a:pt x="387817" y="64637"/>
                </a:cubicBezTo>
                <a:lnTo>
                  <a:pt x="387817" y="323180"/>
                </a:lnTo>
                <a:cubicBezTo>
                  <a:pt x="387817" y="358878"/>
                  <a:pt x="358878" y="387817"/>
                  <a:pt x="323180" y="387817"/>
                </a:cubicBezTo>
                <a:lnTo>
                  <a:pt x="64637" y="387817"/>
                </a:lnTo>
                <a:cubicBezTo>
                  <a:pt x="28939" y="387817"/>
                  <a:pt x="0" y="358878"/>
                  <a:pt x="0" y="323180"/>
                </a:cubicBezTo>
                <a:lnTo>
                  <a:pt x="0" y="64637"/>
                </a:lnTo>
                <a:cubicBezTo>
                  <a:pt x="0" y="28939"/>
                  <a:pt x="28939" y="0"/>
                  <a:pt x="64637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72" name="Shape 70"/>
          <p:cNvSpPr/>
          <p:nvPr/>
        </p:nvSpPr>
        <p:spPr>
          <a:xfrm>
            <a:off x="7627070" y="5187054"/>
            <a:ext cx="129272" cy="129272"/>
          </a:xfrm>
          <a:custGeom>
            <a:avLst/>
            <a:gdLst/>
            <a:ahLst/>
            <a:cxnLst/>
            <a:rect l="l" t="t" r="r" b="b"/>
            <a:pathLst>
              <a:path w="129272" h="129272">
                <a:moveTo>
                  <a:pt x="64636" y="129272"/>
                </a:moveTo>
                <a:cubicBezTo>
                  <a:pt x="100310" y="129272"/>
                  <a:pt x="129272" y="100310"/>
                  <a:pt x="129272" y="64636"/>
                </a:cubicBezTo>
                <a:cubicBezTo>
                  <a:pt x="129272" y="28963"/>
                  <a:pt x="100310" y="0"/>
                  <a:pt x="64636" y="0"/>
                </a:cubicBezTo>
                <a:cubicBezTo>
                  <a:pt x="28963" y="0"/>
                  <a:pt x="0" y="28963"/>
                  <a:pt x="0" y="64636"/>
                </a:cubicBezTo>
                <a:cubicBezTo>
                  <a:pt x="0" y="100310"/>
                  <a:pt x="28963" y="129272"/>
                  <a:pt x="64636" y="129272"/>
                </a:cubicBezTo>
                <a:close/>
                <a:moveTo>
                  <a:pt x="85946" y="53704"/>
                </a:moveTo>
                <a:lnTo>
                  <a:pt x="65747" y="86022"/>
                </a:lnTo>
                <a:cubicBezTo>
                  <a:pt x="64687" y="87713"/>
                  <a:pt x="62869" y="88774"/>
                  <a:pt x="60874" y="88875"/>
                </a:cubicBezTo>
                <a:cubicBezTo>
                  <a:pt x="58880" y="88976"/>
                  <a:pt x="56961" y="88067"/>
                  <a:pt x="55774" y="86451"/>
                </a:cubicBezTo>
                <a:lnTo>
                  <a:pt x="43655" y="70292"/>
                </a:lnTo>
                <a:cubicBezTo>
                  <a:pt x="41635" y="67616"/>
                  <a:pt x="42190" y="63828"/>
                  <a:pt x="44867" y="61808"/>
                </a:cubicBezTo>
                <a:cubicBezTo>
                  <a:pt x="47543" y="59788"/>
                  <a:pt x="51330" y="60344"/>
                  <a:pt x="53350" y="63020"/>
                </a:cubicBezTo>
                <a:lnTo>
                  <a:pt x="60167" y="72110"/>
                </a:lnTo>
                <a:lnTo>
                  <a:pt x="75670" y="47290"/>
                </a:lnTo>
                <a:cubicBezTo>
                  <a:pt x="77437" y="44463"/>
                  <a:pt x="81174" y="43579"/>
                  <a:pt x="84027" y="45372"/>
                </a:cubicBezTo>
                <a:cubicBezTo>
                  <a:pt x="86880" y="47164"/>
                  <a:pt x="87739" y="50876"/>
                  <a:pt x="85946" y="5372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3" name="Shape 71"/>
          <p:cNvSpPr/>
          <p:nvPr/>
        </p:nvSpPr>
        <p:spPr>
          <a:xfrm>
            <a:off x="7985800" y="4973756"/>
            <a:ext cx="3714965" cy="555871"/>
          </a:xfrm>
          <a:custGeom>
            <a:avLst/>
            <a:gdLst/>
            <a:ahLst/>
            <a:cxnLst/>
            <a:rect l="l" t="t" r="r" b="b"/>
            <a:pathLst>
              <a:path w="3714965" h="555871">
                <a:moveTo>
                  <a:pt x="64637" y="0"/>
                </a:moveTo>
                <a:lnTo>
                  <a:pt x="3650328" y="0"/>
                </a:lnTo>
                <a:cubicBezTo>
                  <a:pt x="3686026" y="0"/>
                  <a:pt x="3714965" y="28939"/>
                  <a:pt x="3714965" y="64637"/>
                </a:cubicBezTo>
                <a:lnTo>
                  <a:pt x="3714965" y="491234"/>
                </a:lnTo>
                <a:cubicBezTo>
                  <a:pt x="3714965" y="526932"/>
                  <a:pt x="3686026" y="555871"/>
                  <a:pt x="3650328" y="555871"/>
                </a:cubicBezTo>
                <a:lnTo>
                  <a:pt x="64637" y="555871"/>
                </a:lnTo>
                <a:cubicBezTo>
                  <a:pt x="28939" y="555871"/>
                  <a:pt x="0" y="526932"/>
                  <a:pt x="0" y="491234"/>
                </a:cubicBezTo>
                <a:lnTo>
                  <a:pt x="0" y="64637"/>
                </a:lnTo>
                <a:cubicBezTo>
                  <a:pt x="0" y="28963"/>
                  <a:pt x="28963" y="0"/>
                  <a:pt x="6463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8085986" y="5073940"/>
            <a:ext cx="3579229" cy="193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085986" y="5267849"/>
            <a:ext cx="357114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1" dirty="0">
                <a:solidFill>
                  <a:srgbClr val="94A3B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format check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7332975" y="6201843"/>
            <a:ext cx="4539076" cy="652825"/>
          </a:xfrm>
          <a:custGeom>
            <a:avLst/>
            <a:gdLst/>
            <a:ahLst/>
            <a:cxnLst/>
            <a:rect l="l" t="t" r="r" b="b"/>
            <a:pathLst>
              <a:path w="4539076" h="652825">
                <a:moveTo>
                  <a:pt x="96951" y="0"/>
                </a:moveTo>
                <a:lnTo>
                  <a:pt x="4442125" y="0"/>
                </a:lnTo>
                <a:cubicBezTo>
                  <a:pt x="4495669" y="0"/>
                  <a:pt x="4539076" y="43406"/>
                  <a:pt x="4539076" y="96951"/>
                </a:cubicBezTo>
                <a:lnTo>
                  <a:pt x="4539076" y="555874"/>
                </a:lnTo>
                <a:cubicBezTo>
                  <a:pt x="4539076" y="609419"/>
                  <a:pt x="4495669" y="652825"/>
                  <a:pt x="4442125" y="652825"/>
                </a:cubicBezTo>
                <a:lnTo>
                  <a:pt x="96951" y="652825"/>
                </a:lnTo>
                <a:cubicBezTo>
                  <a:pt x="43406" y="652825"/>
                  <a:pt x="0" y="609419"/>
                  <a:pt x="0" y="555874"/>
                </a:cubicBezTo>
                <a:lnTo>
                  <a:pt x="0" y="96951"/>
                </a:lnTo>
                <a:cubicBezTo>
                  <a:pt x="0" y="43406"/>
                  <a:pt x="43406" y="0"/>
                  <a:pt x="9695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7" name="Shape 75"/>
          <p:cNvSpPr/>
          <p:nvPr/>
        </p:nvSpPr>
        <p:spPr>
          <a:xfrm>
            <a:off x="8992408" y="6334346"/>
            <a:ext cx="193909" cy="193909"/>
          </a:xfrm>
          <a:custGeom>
            <a:avLst/>
            <a:gdLst/>
            <a:ahLst/>
            <a:cxnLst/>
            <a:rect l="l" t="t" r="r" b="b"/>
            <a:pathLst>
              <a:path w="193909" h="193909">
                <a:moveTo>
                  <a:pt x="45447" y="21209"/>
                </a:moveTo>
                <a:cubicBezTo>
                  <a:pt x="45447" y="9506"/>
                  <a:pt x="54953" y="0"/>
                  <a:pt x="66656" y="0"/>
                </a:cubicBezTo>
                <a:lnTo>
                  <a:pt x="75746" y="0"/>
                </a:lnTo>
                <a:cubicBezTo>
                  <a:pt x="82449" y="0"/>
                  <a:pt x="87865" y="5416"/>
                  <a:pt x="87865" y="12119"/>
                </a:cubicBezTo>
                <a:lnTo>
                  <a:pt x="87865" y="181789"/>
                </a:lnTo>
                <a:cubicBezTo>
                  <a:pt x="87865" y="188493"/>
                  <a:pt x="82449" y="193909"/>
                  <a:pt x="75746" y="193909"/>
                </a:cubicBezTo>
                <a:lnTo>
                  <a:pt x="63626" y="193909"/>
                </a:lnTo>
                <a:cubicBezTo>
                  <a:pt x="52340" y="193909"/>
                  <a:pt x="42834" y="186183"/>
                  <a:pt x="40145" y="175730"/>
                </a:cubicBezTo>
                <a:cubicBezTo>
                  <a:pt x="39880" y="175730"/>
                  <a:pt x="39653" y="175730"/>
                  <a:pt x="39388" y="175730"/>
                </a:cubicBezTo>
                <a:cubicBezTo>
                  <a:pt x="22648" y="175730"/>
                  <a:pt x="9089" y="162171"/>
                  <a:pt x="9089" y="145431"/>
                </a:cubicBezTo>
                <a:cubicBezTo>
                  <a:pt x="9089" y="138614"/>
                  <a:pt x="11362" y="132327"/>
                  <a:pt x="15149" y="127252"/>
                </a:cubicBezTo>
                <a:cubicBezTo>
                  <a:pt x="7802" y="121723"/>
                  <a:pt x="3030" y="112937"/>
                  <a:pt x="3030" y="103014"/>
                </a:cubicBezTo>
                <a:cubicBezTo>
                  <a:pt x="3030" y="91311"/>
                  <a:pt x="9695" y="81123"/>
                  <a:pt x="19391" y="76086"/>
                </a:cubicBezTo>
                <a:cubicBezTo>
                  <a:pt x="16702" y="71542"/>
                  <a:pt x="15149" y="66239"/>
                  <a:pt x="15149" y="60596"/>
                </a:cubicBezTo>
                <a:cubicBezTo>
                  <a:pt x="15149" y="43857"/>
                  <a:pt x="28708" y="30298"/>
                  <a:pt x="45447" y="30298"/>
                </a:cubicBezTo>
                <a:lnTo>
                  <a:pt x="45447" y="21209"/>
                </a:lnTo>
                <a:close/>
                <a:moveTo>
                  <a:pt x="148461" y="21209"/>
                </a:moveTo>
                <a:lnTo>
                  <a:pt x="148461" y="30298"/>
                </a:lnTo>
                <a:cubicBezTo>
                  <a:pt x="165201" y="30298"/>
                  <a:pt x="178759" y="43857"/>
                  <a:pt x="178759" y="60596"/>
                </a:cubicBezTo>
                <a:cubicBezTo>
                  <a:pt x="178759" y="66277"/>
                  <a:pt x="177207" y="71580"/>
                  <a:pt x="174518" y="76086"/>
                </a:cubicBezTo>
                <a:cubicBezTo>
                  <a:pt x="184251" y="81123"/>
                  <a:pt x="190879" y="91273"/>
                  <a:pt x="190879" y="103014"/>
                </a:cubicBezTo>
                <a:cubicBezTo>
                  <a:pt x="190879" y="112937"/>
                  <a:pt x="186107" y="121723"/>
                  <a:pt x="178759" y="127252"/>
                </a:cubicBezTo>
                <a:cubicBezTo>
                  <a:pt x="182547" y="132327"/>
                  <a:pt x="184819" y="138614"/>
                  <a:pt x="184819" y="145431"/>
                </a:cubicBezTo>
                <a:cubicBezTo>
                  <a:pt x="184819" y="162171"/>
                  <a:pt x="171261" y="175730"/>
                  <a:pt x="154521" y="175730"/>
                </a:cubicBezTo>
                <a:cubicBezTo>
                  <a:pt x="154256" y="175730"/>
                  <a:pt x="154029" y="175730"/>
                  <a:pt x="153763" y="175730"/>
                </a:cubicBezTo>
                <a:cubicBezTo>
                  <a:pt x="151074" y="186183"/>
                  <a:pt x="141568" y="193909"/>
                  <a:pt x="130282" y="193909"/>
                </a:cubicBezTo>
                <a:lnTo>
                  <a:pt x="118163" y="193909"/>
                </a:lnTo>
                <a:cubicBezTo>
                  <a:pt x="111460" y="193909"/>
                  <a:pt x="106044" y="188493"/>
                  <a:pt x="106044" y="181789"/>
                </a:cubicBezTo>
                <a:lnTo>
                  <a:pt x="106044" y="12119"/>
                </a:lnTo>
                <a:cubicBezTo>
                  <a:pt x="106044" y="5416"/>
                  <a:pt x="111460" y="0"/>
                  <a:pt x="118163" y="0"/>
                </a:cubicBezTo>
                <a:lnTo>
                  <a:pt x="127252" y="0"/>
                </a:lnTo>
                <a:cubicBezTo>
                  <a:pt x="138955" y="0"/>
                  <a:pt x="148461" y="9506"/>
                  <a:pt x="148461" y="21209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78" name="Text 76"/>
          <p:cNvSpPr/>
          <p:nvPr/>
        </p:nvSpPr>
        <p:spPr>
          <a:xfrm>
            <a:off x="8793147" y="6560573"/>
            <a:ext cx="589805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9551208" y="6366664"/>
            <a:ext cx="8080" cy="323181"/>
          </a:xfrm>
          <a:custGeom>
            <a:avLst/>
            <a:gdLst/>
            <a:ahLst/>
            <a:cxnLst/>
            <a:rect l="l" t="t" r="r" b="b"/>
            <a:pathLst>
              <a:path w="8080" h="323181">
                <a:moveTo>
                  <a:pt x="0" y="0"/>
                </a:moveTo>
                <a:lnTo>
                  <a:pt x="8080" y="0"/>
                </a:lnTo>
                <a:lnTo>
                  <a:pt x="8080" y="323181"/>
                </a:lnTo>
                <a:lnTo>
                  <a:pt x="0" y="323181"/>
                </a:lnTo>
                <a:lnTo>
                  <a:pt x="0" y="0"/>
                </a:lnTo>
                <a:close/>
              </a:path>
            </a:pathLst>
          </a:custGeom>
          <a:solidFill>
            <a:srgbClr val="475569"/>
          </a:solidFill>
          <a:ln/>
        </p:spPr>
      </p:sp>
      <p:sp>
        <p:nvSpPr>
          <p:cNvPr id="80" name="Shape 78"/>
          <p:cNvSpPr/>
          <p:nvPr/>
        </p:nvSpPr>
        <p:spPr>
          <a:xfrm>
            <a:off x="9945185" y="6334346"/>
            <a:ext cx="242386" cy="193909"/>
          </a:xfrm>
          <a:custGeom>
            <a:avLst/>
            <a:gdLst/>
            <a:ahLst/>
            <a:cxnLst/>
            <a:rect l="l" t="t" r="r" b="b"/>
            <a:pathLst>
              <a:path w="242386" h="193909">
                <a:moveTo>
                  <a:pt x="133312" y="0"/>
                </a:moveTo>
                <a:cubicBezTo>
                  <a:pt x="133312" y="-6703"/>
                  <a:pt x="127896" y="-12119"/>
                  <a:pt x="121193" y="-12119"/>
                </a:cubicBezTo>
                <a:cubicBezTo>
                  <a:pt x="114489" y="-12119"/>
                  <a:pt x="109074" y="-6703"/>
                  <a:pt x="109074" y="0"/>
                </a:cubicBezTo>
                <a:lnTo>
                  <a:pt x="109074" y="24239"/>
                </a:lnTo>
                <a:lnTo>
                  <a:pt x="72716" y="24239"/>
                </a:lnTo>
                <a:cubicBezTo>
                  <a:pt x="52643" y="24239"/>
                  <a:pt x="36358" y="40524"/>
                  <a:pt x="36358" y="60596"/>
                </a:cubicBezTo>
                <a:lnTo>
                  <a:pt x="36358" y="145431"/>
                </a:lnTo>
                <a:cubicBezTo>
                  <a:pt x="36358" y="165504"/>
                  <a:pt x="52643" y="181789"/>
                  <a:pt x="72716" y="181789"/>
                </a:cubicBezTo>
                <a:lnTo>
                  <a:pt x="169670" y="181789"/>
                </a:lnTo>
                <a:cubicBezTo>
                  <a:pt x="189743" y="181789"/>
                  <a:pt x="206028" y="165504"/>
                  <a:pt x="206028" y="145431"/>
                </a:cubicBezTo>
                <a:lnTo>
                  <a:pt x="206028" y="60596"/>
                </a:lnTo>
                <a:cubicBezTo>
                  <a:pt x="206028" y="40524"/>
                  <a:pt x="189743" y="24239"/>
                  <a:pt x="169670" y="24239"/>
                </a:cubicBezTo>
                <a:lnTo>
                  <a:pt x="133312" y="24239"/>
                </a:lnTo>
                <a:lnTo>
                  <a:pt x="133312" y="0"/>
                </a:lnTo>
                <a:close/>
                <a:moveTo>
                  <a:pt x="60596" y="139372"/>
                </a:moveTo>
                <a:cubicBezTo>
                  <a:pt x="60596" y="134335"/>
                  <a:pt x="64649" y="130282"/>
                  <a:pt x="69686" y="130282"/>
                </a:cubicBezTo>
                <a:lnTo>
                  <a:pt x="81805" y="130282"/>
                </a:lnTo>
                <a:cubicBezTo>
                  <a:pt x="86842" y="130282"/>
                  <a:pt x="90895" y="134335"/>
                  <a:pt x="90895" y="139372"/>
                </a:cubicBezTo>
                <a:cubicBezTo>
                  <a:pt x="90895" y="144409"/>
                  <a:pt x="86842" y="148461"/>
                  <a:pt x="81805" y="148461"/>
                </a:cubicBezTo>
                <a:lnTo>
                  <a:pt x="69686" y="148461"/>
                </a:lnTo>
                <a:cubicBezTo>
                  <a:pt x="64649" y="148461"/>
                  <a:pt x="60596" y="144409"/>
                  <a:pt x="60596" y="139372"/>
                </a:cubicBezTo>
                <a:close/>
                <a:moveTo>
                  <a:pt x="106044" y="139372"/>
                </a:moveTo>
                <a:cubicBezTo>
                  <a:pt x="106044" y="134335"/>
                  <a:pt x="110096" y="130282"/>
                  <a:pt x="115133" y="130282"/>
                </a:cubicBezTo>
                <a:lnTo>
                  <a:pt x="127252" y="130282"/>
                </a:lnTo>
                <a:cubicBezTo>
                  <a:pt x="132290" y="130282"/>
                  <a:pt x="136342" y="134335"/>
                  <a:pt x="136342" y="139372"/>
                </a:cubicBezTo>
                <a:cubicBezTo>
                  <a:pt x="136342" y="144409"/>
                  <a:pt x="132290" y="148461"/>
                  <a:pt x="127252" y="148461"/>
                </a:cubicBezTo>
                <a:lnTo>
                  <a:pt x="115133" y="148461"/>
                </a:lnTo>
                <a:cubicBezTo>
                  <a:pt x="110096" y="148461"/>
                  <a:pt x="106044" y="144409"/>
                  <a:pt x="106044" y="139372"/>
                </a:cubicBezTo>
                <a:close/>
                <a:moveTo>
                  <a:pt x="151491" y="139372"/>
                </a:moveTo>
                <a:cubicBezTo>
                  <a:pt x="151491" y="134335"/>
                  <a:pt x="155543" y="130282"/>
                  <a:pt x="160581" y="130282"/>
                </a:cubicBezTo>
                <a:lnTo>
                  <a:pt x="172700" y="130282"/>
                </a:lnTo>
                <a:cubicBezTo>
                  <a:pt x="177737" y="130282"/>
                  <a:pt x="181789" y="134335"/>
                  <a:pt x="181789" y="139372"/>
                </a:cubicBezTo>
                <a:cubicBezTo>
                  <a:pt x="181789" y="144409"/>
                  <a:pt x="177737" y="148461"/>
                  <a:pt x="172700" y="148461"/>
                </a:cubicBezTo>
                <a:lnTo>
                  <a:pt x="160581" y="148461"/>
                </a:lnTo>
                <a:cubicBezTo>
                  <a:pt x="155543" y="148461"/>
                  <a:pt x="151491" y="144409"/>
                  <a:pt x="151491" y="139372"/>
                </a:cubicBezTo>
                <a:close/>
                <a:moveTo>
                  <a:pt x="84835" y="66656"/>
                </a:moveTo>
                <a:cubicBezTo>
                  <a:pt x="94868" y="66656"/>
                  <a:pt x="103014" y="74802"/>
                  <a:pt x="103014" y="84835"/>
                </a:cubicBezTo>
                <a:cubicBezTo>
                  <a:pt x="103014" y="94868"/>
                  <a:pt x="94868" y="103014"/>
                  <a:pt x="84835" y="103014"/>
                </a:cubicBezTo>
                <a:cubicBezTo>
                  <a:pt x="74802" y="103014"/>
                  <a:pt x="66656" y="94868"/>
                  <a:pt x="66656" y="84835"/>
                </a:cubicBezTo>
                <a:cubicBezTo>
                  <a:pt x="66656" y="74802"/>
                  <a:pt x="74802" y="66656"/>
                  <a:pt x="84835" y="66656"/>
                </a:cubicBezTo>
                <a:close/>
                <a:moveTo>
                  <a:pt x="139372" y="84835"/>
                </a:moveTo>
                <a:cubicBezTo>
                  <a:pt x="139372" y="74802"/>
                  <a:pt x="147517" y="66656"/>
                  <a:pt x="157551" y="66656"/>
                </a:cubicBezTo>
                <a:cubicBezTo>
                  <a:pt x="167584" y="66656"/>
                  <a:pt x="175730" y="74802"/>
                  <a:pt x="175730" y="84835"/>
                </a:cubicBezTo>
                <a:cubicBezTo>
                  <a:pt x="175730" y="94868"/>
                  <a:pt x="167584" y="103014"/>
                  <a:pt x="157551" y="103014"/>
                </a:cubicBezTo>
                <a:cubicBezTo>
                  <a:pt x="147517" y="103014"/>
                  <a:pt x="139372" y="94868"/>
                  <a:pt x="139372" y="84835"/>
                </a:cubicBezTo>
                <a:close/>
                <a:moveTo>
                  <a:pt x="24239" y="84835"/>
                </a:moveTo>
                <a:cubicBezTo>
                  <a:pt x="24239" y="78132"/>
                  <a:pt x="18823" y="72716"/>
                  <a:pt x="12119" y="72716"/>
                </a:cubicBezTo>
                <a:cubicBezTo>
                  <a:pt x="5416" y="72716"/>
                  <a:pt x="0" y="78132"/>
                  <a:pt x="0" y="84835"/>
                </a:cubicBezTo>
                <a:lnTo>
                  <a:pt x="0" y="121193"/>
                </a:lnTo>
                <a:cubicBezTo>
                  <a:pt x="0" y="127896"/>
                  <a:pt x="5416" y="133312"/>
                  <a:pt x="12119" y="133312"/>
                </a:cubicBezTo>
                <a:cubicBezTo>
                  <a:pt x="18823" y="133312"/>
                  <a:pt x="24239" y="127896"/>
                  <a:pt x="24239" y="121193"/>
                </a:cubicBezTo>
                <a:lnTo>
                  <a:pt x="24239" y="84835"/>
                </a:lnTo>
                <a:close/>
                <a:moveTo>
                  <a:pt x="230266" y="72716"/>
                </a:moveTo>
                <a:cubicBezTo>
                  <a:pt x="223563" y="72716"/>
                  <a:pt x="218147" y="78132"/>
                  <a:pt x="218147" y="84835"/>
                </a:cubicBezTo>
                <a:lnTo>
                  <a:pt x="218147" y="121193"/>
                </a:lnTo>
                <a:cubicBezTo>
                  <a:pt x="218147" y="127896"/>
                  <a:pt x="223563" y="133312"/>
                  <a:pt x="230266" y="133312"/>
                </a:cubicBezTo>
                <a:cubicBezTo>
                  <a:pt x="236970" y="133312"/>
                  <a:pt x="242386" y="127896"/>
                  <a:pt x="242386" y="121193"/>
                </a:cubicBezTo>
                <a:lnTo>
                  <a:pt x="242386" y="84835"/>
                </a:lnTo>
                <a:cubicBezTo>
                  <a:pt x="242386" y="78132"/>
                  <a:pt x="236970" y="72716"/>
                  <a:pt x="230266" y="7271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1" name="Text 79"/>
          <p:cNvSpPr/>
          <p:nvPr/>
        </p:nvSpPr>
        <p:spPr>
          <a:xfrm>
            <a:off x="9724918" y="6560573"/>
            <a:ext cx="686759" cy="161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1" dirty="0">
                <a:solidFill>
                  <a:srgbClr val="CBD5E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HuggingFace</a:t>
            </a:r>
            <a:endParaRPr lang="en-US" sz="1600" dirty="0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330BF509-0AF7-309A-D707-1921AB8A1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590" y="6476967"/>
            <a:ext cx="1036410" cy="38103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1631</Words>
  <Application>Microsoft Office PowerPoint</Application>
  <PresentationFormat>Widescreen</PresentationFormat>
  <Paragraphs>461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Liter</vt:lpstr>
      <vt:lpstr>Quattrocento Sans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Research Gap Identification System</dc:title>
  <dc:subject>AI-Based Research Gap Identification System</dc:subject>
  <dc:creator>Kimi</dc:creator>
  <cp:lastModifiedBy>CHIRAG PAUL</cp:lastModifiedBy>
  <cp:revision>3</cp:revision>
  <dcterms:created xsi:type="dcterms:W3CDTF">2026-02-20T17:36:11Z</dcterms:created>
  <dcterms:modified xsi:type="dcterms:W3CDTF">2026-02-20T18:27:50Z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{"Label":"AI-Based Research Gap Identification System","ContentProducer":"001191110108MACG2KBH8F10000","ProduceID":"19c7c4c0-d772-839d-8000-00006b15e451","ReservedCode1":"","ContentPropagator":"001191110108MACG2KBH8F20000","PropagateID":"19c7c4c0-d772-839d-8000-00006b15e451","ReservedCode2":""}</vt:lpwstr>
  </property>
</Properties>
</file>